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2" r:id="rId2"/>
  </p:sldMasterIdLst>
  <p:notesMasterIdLst>
    <p:notesMasterId r:id="rId41"/>
  </p:notesMasterIdLst>
  <p:sldIdLst>
    <p:sldId id="598" r:id="rId3"/>
    <p:sldId id="259" r:id="rId4"/>
    <p:sldId id="312" r:id="rId5"/>
    <p:sldId id="573" r:id="rId6"/>
    <p:sldId id="617" r:id="rId7"/>
    <p:sldId id="565" r:id="rId8"/>
    <p:sldId id="567" r:id="rId9"/>
    <p:sldId id="566" r:id="rId10"/>
    <p:sldId id="572" r:id="rId11"/>
    <p:sldId id="568" r:id="rId12"/>
    <p:sldId id="569" r:id="rId13"/>
    <p:sldId id="570" r:id="rId14"/>
    <p:sldId id="571" r:id="rId15"/>
    <p:sldId id="574" r:id="rId16"/>
    <p:sldId id="575" r:id="rId17"/>
    <p:sldId id="576" r:id="rId18"/>
    <p:sldId id="577" r:id="rId19"/>
    <p:sldId id="578" r:id="rId20"/>
    <p:sldId id="579" r:id="rId21"/>
    <p:sldId id="581" r:id="rId22"/>
    <p:sldId id="582" r:id="rId23"/>
    <p:sldId id="583" r:id="rId24"/>
    <p:sldId id="584" r:id="rId25"/>
    <p:sldId id="585" r:id="rId26"/>
    <p:sldId id="580" r:id="rId27"/>
    <p:sldId id="586" r:id="rId28"/>
    <p:sldId id="587" r:id="rId29"/>
    <p:sldId id="588" r:id="rId30"/>
    <p:sldId id="589" r:id="rId31"/>
    <p:sldId id="590" r:id="rId32"/>
    <p:sldId id="591" r:id="rId33"/>
    <p:sldId id="592" r:id="rId34"/>
    <p:sldId id="593" r:id="rId35"/>
    <p:sldId id="597" r:id="rId36"/>
    <p:sldId id="594" r:id="rId37"/>
    <p:sldId id="595" r:id="rId38"/>
    <p:sldId id="596" r:id="rId39"/>
    <p:sldId id="615" r:id="rId40"/>
  </p:sldIdLst>
  <p:sldSz cx="9144000" cy="5143500" type="screen16x9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h Simöl" initials="ES" lastIdx="3" clrIdx="0">
    <p:extLst>
      <p:ext uri="{19B8F6BF-5375-455C-9EA6-DF929625EA0E}">
        <p15:presenceInfo xmlns:p15="http://schemas.microsoft.com/office/powerpoint/2012/main" userId="07eeffafcbd4c6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5E4"/>
    <a:srgbClr val="EFA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42" autoAdjust="0"/>
    <p:restoredTop sz="80998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1428" y="102"/>
      </p:cViewPr>
      <p:guideLst>
        <p:guide orient="horz" pos="264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B2E2B-D8D2-0F4C-920B-DF9A95081F49}" type="datetimeFigureOut">
              <a:rPr lang="de-DE" smtClean="0"/>
              <a:t>18.11.2020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BB02F-75D1-8C4A-81C0-28E0FD9E7ED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406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Liebe Trainerin, lieber Trainer, diese Folien sind ein Bestandteil des TrainerInnen-Pakets „Internetkriminalität“. Sie finden alle weiteren Materialien auf der Website www.digitaleSeniorInnen.at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Leitfaden „</a:t>
            </a:r>
            <a:r>
              <a:rPr lang="de-DE" dirty="0"/>
              <a:t>Internetkriminalität</a:t>
            </a:r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TEIL I: BEDROHUNGEN IM INTERNET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TEIL II: HANDBUCH ZUR UNTERRICHTSGESTALTUNG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Link-Liste, Lese-Liste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Präsentation (Foliensatz)</a:t>
            </a:r>
          </a:p>
          <a:p>
            <a:r>
              <a:rPr lang="de-AT" sz="9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Unterlagen Teilnehmende: Handout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BB02F-75D1-8C4A-81C0-28E0FD9E7E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01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549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3169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https://www.digitaleseniorinnen.at/leistungen/schritt-fuer-schritt-anleitungen/betruegerische-werbung-melden-instagram/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31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97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8486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44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72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https://www.digitaleseniorinnen.at/leistungen/schritt-fuer-schritt-anleitungen/phishing-schutz-im-browser-aktivieren-chrome/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565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16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9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1679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339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2579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9522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https://www.digitaleseniorinnen.at/leistungen/schritt-fuer-schritt-anleitungen/phishing-schutz-im-browser-aktivieren-firefox/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9973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29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4425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749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8917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8045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71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159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5807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212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4463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8426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5566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121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https://www.digitaleseniorinnen.at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29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https://www.digitaleseniorinnen.at/leistungen/schritt-fuer-schritt-anleitungen/betruegerische-werbung-melden-facebook/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7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22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771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https://www.digitaleseniorinnen.at/leistungen/schritt-fuer-schritt-anleitungen/betruegerische-werbung-melden-google/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63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540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BB02F-75D1-8C4A-81C0-28E0FD9E7EDF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46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8118245-E012-564C-B621-20BE45B8DE27}"/>
              </a:ext>
            </a:extLst>
          </p:cNvPr>
          <p:cNvSpPr txBox="1"/>
          <p:nvPr userDrawn="1"/>
        </p:nvSpPr>
        <p:spPr>
          <a:xfrm>
            <a:off x="648000" y="1326403"/>
            <a:ext cx="784800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für EinsteigerInnen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B2E702-8F55-1D47-8A5F-987EEB51B1B1}"/>
              </a:ext>
            </a:extLst>
          </p:cNvPr>
          <p:cNvSpPr txBox="1"/>
          <p:nvPr userDrawn="1"/>
        </p:nvSpPr>
        <p:spPr>
          <a:xfrm>
            <a:off x="647999" y="4185139"/>
            <a:ext cx="5401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</a:p>
          <a:p>
            <a:r>
              <a: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Informationen, Tipps und Übungen</a:t>
            </a:r>
          </a:p>
        </p:txBody>
      </p:sp>
    </p:spTree>
    <p:extLst>
      <p:ext uri="{BB962C8B-B14F-4D97-AF65-F5344CB8AC3E}">
        <p14:creationId xmlns:p14="http://schemas.microsoft.com/office/powerpoint/2010/main" val="322936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5E1EE3-0DE7-034F-B5D5-67D673F04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9EE447-A84F-B948-BFC6-0396D89BD987}"/>
              </a:ext>
            </a:extLst>
          </p:cNvPr>
          <p:cNvSpPr txBox="1"/>
          <p:nvPr userDrawn="1"/>
        </p:nvSpPr>
        <p:spPr>
          <a:xfrm>
            <a:off x="667350" y="1297859"/>
            <a:ext cx="480921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DANKE FÜR IHRE </a:t>
            </a:r>
          </a:p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56305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28118245-E012-564C-B621-20BE45B8DE27}"/>
              </a:ext>
            </a:extLst>
          </p:cNvPr>
          <p:cNvSpPr txBox="1"/>
          <p:nvPr userDrawn="1"/>
        </p:nvSpPr>
        <p:spPr>
          <a:xfrm>
            <a:off x="648000" y="1326403"/>
            <a:ext cx="7848000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Internetkriminalität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459761-0FF0-244D-B9DC-78EF87275B50}"/>
              </a:ext>
            </a:extLst>
          </p:cNvPr>
          <p:cNvSpPr txBox="1"/>
          <p:nvPr userDrawn="1"/>
        </p:nvSpPr>
        <p:spPr>
          <a:xfrm>
            <a:off x="648000" y="1916725"/>
            <a:ext cx="7848000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b="1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B2E702-8F55-1D47-8A5F-987EEB51B1B1}"/>
              </a:ext>
            </a:extLst>
          </p:cNvPr>
          <p:cNvSpPr txBox="1"/>
          <p:nvPr userDrawn="1"/>
        </p:nvSpPr>
        <p:spPr>
          <a:xfrm>
            <a:off x="647999" y="4185139"/>
            <a:ext cx="54011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9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</a:p>
          <a:p>
            <a:r>
              <a: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Informationen, Tipps und Übungen für den Unterricht</a:t>
            </a:r>
          </a:p>
        </p:txBody>
      </p:sp>
    </p:spTree>
    <p:extLst>
      <p:ext uri="{BB962C8B-B14F-4D97-AF65-F5344CB8AC3E}">
        <p14:creationId xmlns:p14="http://schemas.microsoft.com/office/powerpoint/2010/main" val="348777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2A7335-0484-334E-A616-FB4B12842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EA35C2-0FFE-3842-B0CC-53FEC7AAA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/>
          <a:lstStyle>
            <a:lvl1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434F07F-2DDA-E440-9E5B-20297C2B24B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id="{2EB27B96-18E5-4947-947F-DEA0CF78D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A210A1E7-B9FB-CC43-8F18-B0F39BEEB3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17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6F8F3-6156-D64A-9111-19362A119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F07B9BC-67AE-B647-A03B-671143879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6540568-66F7-1C4B-8220-363AF937E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CCC3AA8-DEEE-F24B-9B34-C26D0BF81B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BFF5E3D-B80E-E648-98A7-8426CA29DED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63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30DF2C-266D-3D41-9341-3FCCC6568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7F05E1-C59D-AB4E-B346-0D37382FE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728000"/>
            <a:ext cx="3636000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4519E93-CDF2-174B-B691-82890BB3BC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038" y="1728000"/>
            <a:ext cx="3636001" cy="2536026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537732-5FC7-504D-970B-66DEC4F49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9038" y="4325501"/>
            <a:ext cx="3636962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Abb</a:t>
            </a:r>
            <a:r>
              <a:rPr lang="de-DE" dirty="0"/>
              <a:t>: Name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1ADA513-AFD9-5549-B5F4-D0C62FB2F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C4F73A5-2901-E645-BE18-98312085989B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8">
            <a:extLst>
              <a:ext uri="{FF2B5EF4-FFF2-40B4-BE49-F238E27FC236}">
                <a16:creationId xmlns:a16="http://schemas.microsoft.com/office/drawing/2014/main" id="{FCCBC9C8-5D8C-FF4C-B47C-2F27E9739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2445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418" y="2767054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BF57D9-E8D9-ED46-96C9-669DBF4D89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4718" y="1701800"/>
            <a:ext cx="5021582" cy="739237"/>
          </a:xfrm>
        </p:spPr>
        <p:txBody>
          <a:bodyPr numCol="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 </a:t>
            </a:r>
            <a:r>
              <a:rPr lang="de-DE" dirty="0" err="1"/>
              <a:t>öklafjlasdkjflökadjsfö</a:t>
            </a:r>
            <a:r>
              <a:rPr lang="de-DE" dirty="0"/>
              <a:t> </a:t>
            </a:r>
            <a:r>
              <a:rPr lang="de-DE" dirty="0" err="1"/>
              <a:t>alöksdjflöaksdjf</a:t>
            </a:r>
            <a:r>
              <a:rPr lang="de-DE" dirty="0"/>
              <a:t> </a:t>
            </a:r>
            <a:r>
              <a:rPr lang="de-DE" dirty="0" err="1"/>
              <a:t>aölksdjflökagjölfkgj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18" y="2767054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670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B0D8-B386-0647-B04F-8016FF18E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337434"/>
            <a:ext cx="7848000" cy="886397"/>
          </a:xfrm>
        </p:spPr>
        <p:txBody>
          <a:bodyPr/>
          <a:lstStyle/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2 ZEILEN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6DDAC1-2750-AB4B-8648-A3A6EF665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728000"/>
            <a:ext cx="7848300" cy="27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D6B4F57-5E82-C741-B75F-9D16CF1064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B36CF42-30EA-5C42-B323-513A1992B329}"/>
              </a:ext>
            </a:extLst>
          </p:cNvPr>
          <p:cNvCxnSpPr/>
          <p:nvPr userDrawn="1"/>
        </p:nvCxnSpPr>
        <p:spPr>
          <a:xfrm>
            <a:off x="648000" y="1180816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4D092-2B00-8F40-A142-F67F5426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 TABELLE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B2802EE-2202-9040-8ABD-15D77FCD7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A872522-EFB2-4444-A23C-27F0067C8F7F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41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42DF18-C013-AB4B-9207-3003A875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8143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C5E1EE3-0DE7-034F-B5D5-67D673F04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9EE447-A84F-B948-BFC6-0396D89BD987}"/>
              </a:ext>
            </a:extLst>
          </p:cNvPr>
          <p:cNvSpPr txBox="1"/>
          <p:nvPr userDrawn="1"/>
        </p:nvSpPr>
        <p:spPr>
          <a:xfrm>
            <a:off x="667350" y="1297859"/>
            <a:ext cx="480921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DANKE FÜR IHRE </a:t>
            </a:r>
          </a:p>
          <a:p>
            <a:r>
              <a:rPr lang="de-DE" sz="3800" b="0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08143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2A7335-0484-334E-A616-FB4B12842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3EA35C2-0FFE-3842-B0CC-53FEC7AAA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/>
          <a:lstStyle>
            <a:lvl1pPr latinLnBrk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434F07F-2DDA-E440-9E5B-20297C2B24B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9">
            <a:extLst>
              <a:ext uri="{FF2B5EF4-FFF2-40B4-BE49-F238E27FC236}">
                <a16:creationId xmlns:a16="http://schemas.microsoft.com/office/drawing/2014/main" id="{2EB27B96-18E5-4947-947F-DEA0CF78D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A210A1E7-B9FB-CC43-8F18-B0F39BEEB3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88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D6F8F3-6156-D64A-9111-19362A119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F07B9BC-67AE-B647-A03B-671143879A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B6540568-66F7-1C4B-8220-363AF937E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699" y="1727999"/>
            <a:ext cx="7847999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CCC3AA8-DEEE-F24B-9B34-C26D0BF81B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BFF5E3D-B80E-E648-98A7-8426CA29DED3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0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30DF2C-266D-3D41-9341-3FCCC6568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00" y="879474"/>
            <a:ext cx="7848000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7F05E1-C59D-AB4E-B346-0D37382FE3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728000"/>
            <a:ext cx="3636000" cy="2736000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4519E93-CDF2-174B-B691-82890BB3BC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59038" y="1728000"/>
            <a:ext cx="3636001" cy="2536026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537732-5FC7-504D-970B-66DEC4F49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9038" y="4325501"/>
            <a:ext cx="3636962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 err="1"/>
              <a:t>Abb</a:t>
            </a:r>
            <a:r>
              <a:rPr lang="de-DE" dirty="0"/>
              <a:t>: Name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1ADA513-AFD9-5549-B5F4-D0C62FB2F2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C4F73A5-2901-E645-BE18-98312085989B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8">
            <a:extLst>
              <a:ext uri="{FF2B5EF4-FFF2-40B4-BE49-F238E27FC236}">
                <a16:creationId xmlns:a16="http://schemas.microsoft.com/office/drawing/2014/main" id="{FCCBC9C8-5D8C-FF4C-B47C-2F27E9739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946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418" y="2767054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ABF57D9-E8D9-ED46-96C9-669DBF4D89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4718" y="1701800"/>
            <a:ext cx="5021582" cy="739237"/>
          </a:xfrm>
        </p:spPr>
        <p:txBody>
          <a:bodyPr numCol="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 </a:t>
            </a:r>
            <a:r>
              <a:rPr lang="de-DE" dirty="0" err="1"/>
              <a:t>öklafjlasdkjflökadjsfö</a:t>
            </a:r>
            <a:r>
              <a:rPr lang="de-DE" dirty="0"/>
              <a:t> </a:t>
            </a:r>
            <a:r>
              <a:rPr lang="de-DE" dirty="0" err="1"/>
              <a:t>alöksdjflöaksdjf</a:t>
            </a:r>
            <a:r>
              <a:rPr lang="de-DE" dirty="0"/>
              <a:t> </a:t>
            </a:r>
            <a:r>
              <a:rPr lang="de-DE" dirty="0" err="1"/>
              <a:t>aölksdjflökagjölfkgj</a:t>
            </a:r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18" y="2767054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 Spalt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1F7B472-D0CD-4449-B4FF-9B494E4C2B6C}"/>
              </a:ext>
            </a:extLst>
          </p:cNvPr>
          <p:cNvSpPr/>
          <p:nvPr userDrawn="1"/>
        </p:nvSpPr>
        <p:spPr>
          <a:xfrm>
            <a:off x="3474720" y="2058988"/>
            <a:ext cx="5021582" cy="1722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572D3A-3A2E-EA48-B304-10A55364C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0" y="337434"/>
            <a:ext cx="5021280" cy="443198"/>
          </a:xfrm>
        </p:spPr>
        <p:txBody>
          <a:bodyPr/>
          <a:lstStyle/>
          <a:p>
            <a:r>
              <a:rPr lang="de-DE" dirty="0"/>
              <a:t>MASTERTITEL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1B233F-95EE-E645-91D0-317A42A68E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18" y="879474"/>
            <a:ext cx="5021281" cy="346249"/>
          </a:xfrm>
        </p:spPr>
        <p:txBody>
          <a:bodyPr wrap="square" numCol="1">
            <a:sp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ERFAHRUNGSBERICHTE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4690DA7-09A6-2044-8A31-E7FFA584AB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360000"/>
            <a:ext cx="2232000" cy="1620000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7F70852-7F91-DE49-8E73-B538A16AE6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38" y="2058988"/>
            <a:ext cx="2232000" cy="138499"/>
          </a:xfrm>
        </p:spPr>
        <p:txBody>
          <a:bodyPr wrap="square"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8EECFB1-F2BD-BD4C-846C-C455117D8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000" y="2441037"/>
            <a:ext cx="2232000" cy="1843172"/>
          </a:xfrm>
          <a:ln w="3175">
            <a:solidFill>
              <a:schemeClr val="accent3"/>
            </a:solidFill>
          </a:ln>
        </p:spPr>
        <p:txBody>
          <a:bodyPr numCol="1"/>
          <a:lstStyle/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CCDE675-022F-384B-A7A8-24341190E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114" y="4350884"/>
            <a:ext cx="2232024" cy="138499"/>
          </a:xfrm>
        </p:spPr>
        <p:txBody>
          <a:bodyPr numCol="1">
            <a:spAutoFit/>
          </a:bodyPr>
          <a:lstStyle>
            <a:lvl1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Abb.: Name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C563AD09-8910-A040-971A-246C45AEFF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4720" y="2058988"/>
            <a:ext cx="5021281" cy="1722329"/>
          </a:xfrm>
        </p:spPr>
        <p:txBody>
          <a:bodyPr lIns="180000" tIns="144000" rIns="180000" bIns="180000" numCol="1" anchor="ctr" anchorCtr="0"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aölsdkjfalödj</a:t>
            </a:r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2A9C4C7B-ECEC-3F46-9863-C46023432F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CBF8D72A-7035-0548-B47F-47E66A10EF2E}"/>
              </a:ext>
            </a:extLst>
          </p:cNvPr>
          <p:cNvCxnSpPr>
            <a:cxnSpLocks/>
          </p:cNvCxnSpPr>
          <p:nvPr userDrawn="1"/>
        </p:nvCxnSpPr>
        <p:spPr>
          <a:xfrm>
            <a:off x="3474418" y="743282"/>
            <a:ext cx="5021582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73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FB0D8-B386-0647-B04F-8016FF18E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337434"/>
            <a:ext cx="7848000" cy="886397"/>
          </a:xfrm>
        </p:spPr>
        <p:txBody>
          <a:bodyPr/>
          <a:lstStyle/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2 ZEILEN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76DDAC1-2750-AB4B-8648-A3A6EF665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728000"/>
            <a:ext cx="7848300" cy="273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0D6B4F57-5E82-C741-B75F-9D16CF10647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B36CF42-30EA-5C42-B323-513A1992B329}"/>
              </a:ext>
            </a:extLst>
          </p:cNvPr>
          <p:cNvCxnSpPr/>
          <p:nvPr userDrawn="1"/>
        </p:nvCxnSpPr>
        <p:spPr>
          <a:xfrm>
            <a:off x="648000" y="1180816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8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4D092-2B00-8F40-A142-F67F5426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 TABELLE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BB2802EE-2202-9040-8ABD-15D77FCD7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1A872522-EFB2-4444-A23C-27F0067C8F7F}"/>
              </a:ext>
            </a:extLst>
          </p:cNvPr>
          <p:cNvCxnSpPr/>
          <p:nvPr userDrawn="1"/>
        </p:nvCxnSpPr>
        <p:spPr>
          <a:xfrm>
            <a:off x="648000" y="743282"/>
            <a:ext cx="7848000" cy="0"/>
          </a:xfrm>
          <a:prstGeom prst="line">
            <a:avLst/>
          </a:prstGeom>
          <a:ln w="15875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9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742DF18-C013-AB4B-9207-3003A87544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363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SPRECHEN STATT TIPPEN?!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13540"/>
            <a:ext cx="7848000" cy="2736000"/>
          </a:xfrm>
          <a:prstGeom prst="rect">
            <a:avLst/>
          </a:prstGeom>
        </p:spPr>
        <p:txBody>
          <a:bodyPr vert="horz" lIns="0" tIns="0" rIns="0" bIns="0" numCol="2" spcCol="576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Aufzählung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81EAD34-1925-AD4C-9268-FC514EAA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350" y="4775214"/>
            <a:ext cx="80364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27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3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ln>
            <a:noFill/>
          </a:ln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80975" indent="-1809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SPRECHEN STATT TIPPEN?!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13540"/>
            <a:ext cx="7848000" cy="2736000"/>
          </a:xfrm>
          <a:prstGeom prst="rect">
            <a:avLst/>
          </a:prstGeom>
        </p:spPr>
        <p:txBody>
          <a:bodyPr vert="horz" lIns="0" tIns="0" rIns="0" bIns="0" numCol="2" spcCol="57600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Aufzählung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81EAD34-1925-AD4C-9268-FC514EAA5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350" y="4775214"/>
            <a:ext cx="80364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D76730B-340B-944F-97E7-D9AAB3BD5E3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5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ln>
            <a:noFill/>
          </a:ln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80975" indent="-180975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7D86612-6A59-4DA9-9BE3-CAC6C9D5E575}"/>
              </a:ext>
            </a:extLst>
          </p:cNvPr>
          <p:cNvSpPr txBox="1"/>
          <p:nvPr/>
        </p:nvSpPr>
        <p:spPr>
          <a:xfrm>
            <a:off x="583248" y="2019156"/>
            <a:ext cx="4457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EB91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Schritt für Schritt Anleitungen</a:t>
            </a:r>
          </a:p>
        </p:txBody>
      </p:sp>
    </p:spTree>
    <p:extLst>
      <p:ext uri="{BB962C8B-B14F-4D97-AF65-F5344CB8AC3E}">
        <p14:creationId xmlns:p14="http://schemas.microsoft.com/office/powerpoint/2010/main" val="341424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5E3529-1BEE-4E2E-BFA9-48C4F3416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DF3FAA-3F86-44FE-8AE7-0BD61B29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F45BA3-FAEF-4CF2-92E6-491DB49A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9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3A58F8-371A-46F2-9911-F3AB7A68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077" y="0"/>
            <a:ext cx="1375646" cy="68782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0A9C6A-EE35-4084-91BE-E3B75A37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7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Instagram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14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F972572-221D-4948-92E2-E442137128ED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92432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1FF45DE-5F31-4739-9DBB-DB6A0EF62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4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6" name="Grafik 5" descr="Ein Bild, das Uhr, Mobiltelefon enthält.&#10;&#10;Automatisch generierte Beschreibung">
            <a:extLst>
              <a:ext uri="{FF2B5EF4-FFF2-40B4-BE49-F238E27FC236}">
                <a16:creationId xmlns:a16="http://schemas.microsoft.com/office/drawing/2014/main" id="{C5CDB47C-6876-494E-B7D6-CF54D293A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1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B4D195-AF45-4E99-B4E7-7E38DBFE7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4" t="10945" r="13490" b="11278"/>
          <a:stretch/>
        </p:blipFill>
        <p:spPr>
          <a:xfrm flipH="1">
            <a:off x="8229600" y="0"/>
            <a:ext cx="914400" cy="934805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3D92CC0-3B94-4597-9A9C-CFFC0F51D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3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Chrome - Firefox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18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0BE37DC-BF1E-42AE-AA74-9A15407C8A30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419904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Chrome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19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DCB78C1E-C32A-4B52-AC8E-80B5E4D948AC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62446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Schritt für Schritt Anleitungen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E01FA2-1CB5-4241-86E2-8598C28C71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9" y="1728000"/>
            <a:ext cx="4110117" cy="2736000"/>
          </a:xfrm>
        </p:spPr>
        <p:txBody>
          <a:bodyPr>
            <a:normAutofit/>
          </a:bodyPr>
          <a:lstStyle/>
          <a:p>
            <a:pPr lvl="1"/>
            <a:r>
              <a:rPr lang="de-DE" sz="2400" dirty="0"/>
              <a:t>Betrügerische Werbung melden</a:t>
            </a:r>
          </a:p>
          <a:p>
            <a:pPr lvl="1"/>
            <a:r>
              <a:rPr lang="de-DE" sz="2400" dirty="0"/>
              <a:t>Phishing-Schutz einschalten</a:t>
            </a:r>
          </a:p>
          <a:p>
            <a:pPr lvl="1"/>
            <a:r>
              <a:rPr lang="de-DE" sz="2400" dirty="0"/>
              <a:t>Dateien auf Viren überprüfen</a:t>
            </a:r>
          </a:p>
          <a:p>
            <a:pPr marL="0" lvl="1" indent="0">
              <a:buNone/>
            </a:pPr>
            <a:endParaRPr lang="de-DE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81C21714-8651-4F72-9B38-0E8CE00BF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592" b="592"/>
          <a:stretch/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61E0FD-B3B8-8A4E-8BA1-F6BBF4FA9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Quelle: pixabay.com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2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 vor Internetkriminalität</a:t>
            </a:r>
          </a:p>
        </p:txBody>
      </p:sp>
    </p:spTree>
    <p:extLst>
      <p:ext uri="{BB962C8B-B14F-4D97-AF65-F5344CB8AC3E}">
        <p14:creationId xmlns:p14="http://schemas.microsoft.com/office/powerpoint/2010/main" val="1302109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46A6C2-EAB1-4B1D-911B-0A21512B8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97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1EAD53-A9BD-4983-AF4C-596C62ABD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3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141124-6A27-4FF5-99C1-1EA9AF1A5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0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36E74A-C8DD-4062-88CF-3CD21568A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69A65A-7004-4550-83B6-336E7631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81" y="8092"/>
            <a:ext cx="934805" cy="9348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7BB3AA-7C3B-4B21-B160-4B2750DB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64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Phishing-Schutz einschalten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Firefox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25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E31DD7-9DAB-4B0D-A95C-7B5E6E7A6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5403755" y="1756265"/>
            <a:ext cx="2187355" cy="1934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40119-E0D5-4262-83B0-2BE9DAAB33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935273" y="1806334"/>
            <a:ext cx="1804974" cy="1804974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05C6F641-2AE2-4BF6-8374-1FA17106F8DA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1242912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8AB172A-7BAD-48A5-8F77-B65A185F4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8BBCD6-36B2-420D-85F5-D53FE592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9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181E02-E972-47E1-B3D2-9088A0A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1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744C3E-4DAE-4FC7-890B-C01A5F22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07" t="15552" b="38447"/>
          <a:stretch/>
        </p:blipFill>
        <p:spPr>
          <a:xfrm>
            <a:off x="8110167" y="0"/>
            <a:ext cx="1122846" cy="99295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A2EFBB-7E00-4BB0-8733-6A7F95714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Facebook – Google - Instagram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DD4900CF-E9C8-479F-A33D-CAC81BABCE55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2041871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Dateien auf Viren überprüfen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Virustotal - https://www.virustotal.com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30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D62B7E-1033-4E50-B390-5ABF0F9E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1928812"/>
            <a:ext cx="52101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9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49AFEB2-D060-4882-BB1D-346A069C0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45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81741C-A4F6-42D7-B9A1-405866B55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56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C1431C-F26D-4C8B-A5A4-D7CF6C45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3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AF9E654-05A5-4DE0-BAA5-4EA0B70C3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008763B7-1442-4337-8B9A-C765C77A5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82C93C-6CCB-4014-8471-8D779667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3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0F1E8D-2DA2-4A0D-B219-A226D121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2" t="19282" r="72986" b="15270"/>
          <a:stretch/>
        </p:blipFill>
        <p:spPr>
          <a:xfrm>
            <a:off x="8250804" y="8097"/>
            <a:ext cx="841572" cy="8415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FC2587-D413-4625-ABC0-D1CAB7B67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73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974195-75F1-B742-A61C-45B828B6C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6730B-340B-944F-97E7-D9AAB3BD5E3F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6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Facebook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4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20DF93E-A689-4783-BD86-9D9E37B474C7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399432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A96219-0A88-4CFA-B281-05B7B709E7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9E338B2-4C19-44E9-9BA5-22FA827E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B9D4D2-5BD8-4C5F-8A36-70D81E38A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EBC8982-868F-47C4-8765-57225A6B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DF5204-03F6-4E77-8B73-8094446AD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E9382F7-030D-4DC7-8E34-BE381952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199B47-8024-4CA7-9331-A593F1BD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89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77AE91-B0E3-4FEA-AB2D-F53D86103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E42CE4F-81B1-4F21-861F-6F5797D46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8D6B53-1EEF-4A21-8382-63777633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23096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01981-79BE-664F-8842-8A5613F7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337434"/>
            <a:ext cx="7848000" cy="443198"/>
          </a:xfrm>
        </p:spPr>
        <p:txBody>
          <a:bodyPr/>
          <a:lstStyle/>
          <a:p>
            <a:r>
              <a:rPr lang="de-DE" dirty="0"/>
              <a:t>Betrügerische Werbung melden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39EAD7-9E57-B34A-B1A7-5E38EB049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879474"/>
            <a:ext cx="7848000" cy="384721"/>
          </a:xfrm>
        </p:spPr>
        <p:txBody>
          <a:bodyPr/>
          <a:lstStyle/>
          <a:p>
            <a:r>
              <a:rPr lang="de-DE" dirty="0"/>
              <a:t>Google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3FD3AB2-9782-4A4F-8D88-E1C49A2C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76730B-340B-944F-97E7-D9AAB3BD5E3F}" type="slidenum">
              <a:rPr lang="de-DE" smtClean="0"/>
              <a:t>9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6D42BBD-7B39-492E-829C-8AA95963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319881" y="1514582"/>
            <a:ext cx="2478054" cy="24586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EA3DA9-0E51-4F92-8B16-58FF286DE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72" y="1936299"/>
            <a:ext cx="3248655" cy="1624328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57A5D03-0EB5-43E2-A014-0743BD3169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350" y="1747564"/>
            <a:ext cx="1875542" cy="1875542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2B75A7FD-DF36-4E41-9B56-E4EDBE36A3AD}"/>
              </a:ext>
            </a:extLst>
          </p:cNvPr>
          <p:cNvSpPr txBox="1">
            <a:spLocks/>
          </p:cNvSpPr>
          <p:nvPr/>
        </p:nvSpPr>
        <p:spPr>
          <a:xfrm>
            <a:off x="1069170" y="4835588"/>
            <a:ext cx="3636962" cy="153888"/>
          </a:xfrm>
          <a:prstGeom prst="rect">
            <a:avLst/>
          </a:prstGeom>
        </p:spPr>
        <p:txBody>
          <a:bodyPr vert="horz" lIns="0" tIns="0" rIns="0" bIns="0" numCol="1" spcCol="576000" rtlCol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975" indent="-180975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Quelle: pixabay.com</a:t>
            </a:r>
          </a:p>
        </p:txBody>
      </p:sp>
    </p:spTree>
    <p:extLst>
      <p:ext uri="{BB962C8B-B14F-4D97-AF65-F5344CB8AC3E}">
        <p14:creationId xmlns:p14="http://schemas.microsoft.com/office/powerpoint/2010/main" val="1213654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igitale SeniorInnen">
      <a:dk1>
        <a:srgbClr val="000000"/>
      </a:dk1>
      <a:lt1>
        <a:srgbClr val="FFFFFF"/>
      </a:lt1>
      <a:dk2>
        <a:srgbClr val="00AAAA"/>
      </a:dk2>
      <a:lt2>
        <a:srgbClr val="FFFFFF"/>
      </a:lt2>
      <a:accent1>
        <a:srgbClr val="00AAAA"/>
      </a:accent1>
      <a:accent2>
        <a:srgbClr val="EB9100"/>
      </a:accent2>
      <a:accent3>
        <a:srgbClr val="878787"/>
      </a:accent3>
      <a:accent4>
        <a:srgbClr val="00AAAA"/>
      </a:accent4>
      <a:accent5>
        <a:srgbClr val="EB9100"/>
      </a:accent5>
      <a:accent6>
        <a:srgbClr val="EB9100"/>
      </a:accent6>
      <a:hlink>
        <a:srgbClr val="00AAAA"/>
      </a:hlink>
      <a:folHlink>
        <a:srgbClr val="00AA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Digitale SeniorInnen">
      <a:dk1>
        <a:srgbClr val="000000"/>
      </a:dk1>
      <a:lt1>
        <a:srgbClr val="FFFFFF"/>
      </a:lt1>
      <a:dk2>
        <a:srgbClr val="00AAAA"/>
      </a:dk2>
      <a:lt2>
        <a:srgbClr val="FFFFFF"/>
      </a:lt2>
      <a:accent1>
        <a:srgbClr val="00AAAA"/>
      </a:accent1>
      <a:accent2>
        <a:srgbClr val="EB9100"/>
      </a:accent2>
      <a:accent3>
        <a:srgbClr val="878787"/>
      </a:accent3>
      <a:accent4>
        <a:srgbClr val="00AAAA"/>
      </a:accent4>
      <a:accent5>
        <a:srgbClr val="EB9100"/>
      </a:accent5>
      <a:accent6>
        <a:srgbClr val="EB9100"/>
      </a:accent6>
      <a:hlink>
        <a:srgbClr val="00AAAA"/>
      </a:hlink>
      <a:folHlink>
        <a:srgbClr val="00AA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310</Words>
  <Application>Microsoft Office PowerPoint</Application>
  <PresentationFormat>Bildschirmpräsentation (16:9)</PresentationFormat>
  <Paragraphs>116</Paragraphs>
  <Slides>38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</vt:lpstr>
      <vt:lpstr>1_Office</vt:lpstr>
      <vt:lpstr>PowerPoint-Präsentation</vt:lpstr>
      <vt:lpstr>Schutz vor Internetkriminalität</vt:lpstr>
      <vt:lpstr>Betrügerische Werbung melden</vt:lpstr>
      <vt:lpstr>Betrügerische Werbung melden</vt:lpstr>
      <vt:lpstr>PowerPoint-Präsentation</vt:lpstr>
      <vt:lpstr>PowerPoint-Präsentation</vt:lpstr>
      <vt:lpstr>PowerPoint-Präsentation</vt:lpstr>
      <vt:lpstr>PowerPoint-Präsentation</vt:lpstr>
      <vt:lpstr>Betrügerische Werbung melden</vt:lpstr>
      <vt:lpstr>PowerPoint-Präsentation</vt:lpstr>
      <vt:lpstr>PowerPoint-Präsentation</vt:lpstr>
      <vt:lpstr>PowerPoint-Präsentation</vt:lpstr>
      <vt:lpstr>PowerPoint-Präsentation</vt:lpstr>
      <vt:lpstr>Betrügerische Werbung melden</vt:lpstr>
      <vt:lpstr>PowerPoint-Präsentation</vt:lpstr>
      <vt:lpstr>PowerPoint-Präsentation</vt:lpstr>
      <vt:lpstr>PowerPoint-Präsentation</vt:lpstr>
      <vt:lpstr>Phishing-Schutz einschalten</vt:lpstr>
      <vt:lpstr>Phishing-Schutz einschalten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Phishing-Schutz einschalten</vt:lpstr>
      <vt:lpstr>PowerPoint-Präsentation</vt:lpstr>
      <vt:lpstr>PowerPoint-Präsentation</vt:lpstr>
      <vt:lpstr>PowerPoint-Präsentation</vt:lpstr>
      <vt:lpstr>PowerPoint-Präsentation</vt:lpstr>
      <vt:lpstr>Dateien auf Viren überprüfen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 Zeilinger</dc:creator>
  <cp:lastModifiedBy>Edith Simöl</cp:lastModifiedBy>
  <cp:revision>283</cp:revision>
  <cp:lastPrinted>2020-02-12T15:56:25Z</cp:lastPrinted>
  <dcterms:created xsi:type="dcterms:W3CDTF">2020-02-11T16:06:04Z</dcterms:created>
  <dcterms:modified xsi:type="dcterms:W3CDTF">2020-11-18T13:04:59Z</dcterms:modified>
</cp:coreProperties>
</file>