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97" r:id="rId1"/>
  </p:sldMasterIdLst>
  <p:notesMasterIdLst>
    <p:notesMasterId r:id="rId44"/>
  </p:notesMasterIdLst>
  <p:sldIdLst>
    <p:sldId id="565" r:id="rId2"/>
    <p:sldId id="661" r:id="rId3"/>
    <p:sldId id="799" r:id="rId4"/>
    <p:sldId id="694" r:id="rId5"/>
    <p:sldId id="697" r:id="rId6"/>
    <p:sldId id="698" r:id="rId7"/>
    <p:sldId id="705" r:id="rId8"/>
    <p:sldId id="718" r:id="rId9"/>
    <p:sldId id="794" r:id="rId10"/>
    <p:sldId id="795" r:id="rId11"/>
    <p:sldId id="701" r:id="rId12"/>
    <p:sldId id="702" r:id="rId13"/>
    <p:sldId id="703" r:id="rId14"/>
    <p:sldId id="715" r:id="rId15"/>
    <p:sldId id="704" r:id="rId16"/>
    <p:sldId id="707" r:id="rId17"/>
    <p:sldId id="708" r:id="rId18"/>
    <p:sldId id="714" r:id="rId19"/>
    <p:sldId id="720" r:id="rId20"/>
    <p:sldId id="721" r:id="rId21"/>
    <p:sldId id="712" r:id="rId22"/>
    <p:sldId id="709" r:id="rId23"/>
    <p:sldId id="738" r:id="rId24"/>
    <p:sldId id="722" r:id="rId25"/>
    <p:sldId id="796" r:id="rId26"/>
    <p:sldId id="797" r:id="rId27"/>
    <p:sldId id="798" r:id="rId28"/>
    <p:sldId id="726" r:id="rId29"/>
    <p:sldId id="728" r:id="rId30"/>
    <p:sldId id="727" r:id="rId31"/>
    <p:sldId id="719" r:id="rId32"/>
    <p:sldId id="734" r:id="rId33"/>
    <p:sldId id="737" r:id="rId34"/>
    <p:sldId id="800" r:id="rId35"/>
    <p:sldId id="735" r:id="rId36"/>
    <p:sldId id="729" r:id="rId37"/>
    <p:sldId id="730" r:id="rId38"/>
    <p:sldId id="733" r:id="rId39"/>
    <p:sldId id="732" r:id="rId40"/>
    <p:sldId id="731" r:id="rId41"/>
    <p:sldId id="706" r:id="rId42"/>
    <p:sldId id="675" r:id="rId43"/>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641"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FEFE"/>
    <a:srgbClr val="59B1BE"/>
    <a:srgbClr val="114473"/>
    <a:srgbClr val="42B0B4"/>
    <a:srgbClr val="CAE4E3"/>
    <a:srgbClr val="F2F8F8"/>
    <a:srgbClr val="EB91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581" autoAdjust="0"/>
    <p:restoredTop sz="82938" autoAdjust="0"/>
  </p:normalViewPr>
  <p:slideViewPr>
    <p:cSldViewPr snapToGrid="0" snapToObjects="1" showGuides="1">
      <p:cViewPr varScale="1">
        <p:scale>
          <a:sx n="114" d="100"/>
          <a:sy n="114" d="100"/>
        </p:scale>
        <p:origin x="1044" y="96"/>
      </p:cViewPr>
      <p:guideLst>
        <p:guide orient="horz" pos="2641"/>
        <p:guide pos="2880"/>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dirty="0"/>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1B2E2B-D8D2-0F4C-920B-DF9A95081F49}" type="datetimeFigureOut">
              <a:rPr lang="de-DE" smtClean="0"/>
              <a:t>05.12.2022</a:t>
            </a:fld>
            <a:endParaRPr lang="de-DE" dirty="0"/>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dirty="0"/>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3BB02F-75D1-8C4A-81C0-28E0FD9E7EDF}" type="slidenum">
              <a:rPr lang="de-DE" smtClean="0"/>
              <a:t>‹Nr.›</a:t>
            </a:fld>
            <a:endParaRPr lang="de-DE" dirty="0"/>
          </a:p>
        </p:txBody>
      </p:sp>
    </p:spTree>
    <p:extLst>
      <p:ext uri="{BB962C8B-B14F-4D97-AF65-F5344CB8AC3E}">
        <p14:creationId xmlns:p14="http://schemas.microsoft.com/office/powerpoint/2010/main" val="2014068535"/>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oesterreich.gv.at/id-austria/registrierungsuebersicht/registrierung-durch-vereinfachten-umstieg.html"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oesterreich.gv.at/id-austria/registrierungsuebersicht/registrierung-durch-vereinfachten-umstieg.html"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ris.bka.gv.at/eli/bgbl/i/2016/50/P4/NOR40184733"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ris.bka.gv.at/eli/bgbl/i/2016/50/P4/NOR40184733"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ris.bka.gv.at/eli/bgbl/i/2016/50/P4/NOR40184733"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fld id="{3A3BB02F-75D1-8C4A-81C0-28E0FD9E7EDF}" type="slidenum">
              <a:rPr lang="de-DE" smtClean="0"/>
              <a:t>3</a:t>
            </a:fld>
            <a:endParaRPr lang="de-DE" dirty="0"/>
          </a:p>
        </p:txBody>
      </p:sp>
    </p:spTree>
    <p:extLst>
      <p:ext uri="{BB962C8B-B14F-4D97-AF65-F5344CB8AC3E}">
        <p14:creationId xmlns:p14="http://schemas.microsoft.com/office/powerpoint/2010/main" val="28856644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fld id="{3A3BB02F-75D1-8C4A-81C0-28E0FD9E7EDF}" type="slidenum">
              <a:rPr lang="de-DE" smtClean="0"/>
              <a:t>14</a:t>
            </a:fld>
            <a:endParaRPr lang="de-DE" dirty="0"/>
          </a:p>
        </p:txBody>
      </p:sp>
    </p:spTree>
    <p:extLst>
      <p:ext uri="{BB962C8B-B14F-4D97-AF65-F5344CB8AC3E}">
        <p14:creationId xmlns:p14="http://schemas.microsoft.com/office/powerpoint/2010/main" val="34190135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fld id="{3A3BB02F-75D1-8C4A-81C0-28E0FD9E7EDF}" type="slidenum">
              <a:rPr lang="de-DE" smtClean="0"/>
              <a:t>15</a:t>
            </a:fld>
            <a:endParaRPr lang="de-DE" dirty="0"/>
          </a:p>
        </p:txBody>
      </p:sp>
    </p:spTree>
    <p:extLst>
      <p:ext uri="{BB962C8B-B14F-4D97-AF65-F5344CB8AC3E}">
        <p14:creationId xmlns:p14="http://schemas.microsoft.com/office/powerpoint/2010/main" val="32590636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fld id="{3A3BB02F-75D1-8C4A-81C0-28E0FD9E7EDF}" type="slidenum">
              <a:rPr lang="de-DE" smtClean="0"/>
              <a:t>16</a:t>
            </a:fld>
            <a:endParaRPr lang="de-DE" dirty="0"/>
          </a:p>
        </p:txBody>
      </p:sp>
    </p:spTree>
    <p:extLst>
      <p:ext uri="{BB962C8B-B14F-4D97-AF65-F5344CB8AC3E}">
        <p14:creationId xmlns:p14="http://schemas.microsoft.com/office/powerpoint/2010/main" val="19332316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buClr>
                <a:schemeClr val="accent6"/>
              </a:buClr>
            </a:pPr>
            <a:r>
              <a:rPr lang="de-AT" dirty="0"/>
              <a:t>Ob Ihre Handy-Signatur behördlich registriert wurde, erkennen Sie in der App „Digitales Amt“ daran, dass im Tab „Anmelden“ bzw. „Profil“ der Link „Informationen zur ID Austria“ oder ein Button „Aufwerten auf</a:t>
            </a:r>
          </a:p>
          <a:p>
            <a:pPr>
              <a:buClr>
                <a:schemeClr val="accent6"/>
              </a:buClr>
            </a:pPr>
            <a:r>
              <a:rPr lang="de-AT" dirty="0"/>
              <a:t>Vollfunktion“ sichtbar ist.</a:t>
            </a:r>
          </a:p>
          <a:p>
            <a:endParaRPr lang="de-AT" dirty="0"/>
          </a:p>
        </p:txBody>
      </p:sp>
      <p:sp>
        <p:nvSpPr>
          <p:cNvPr id="4" name="Foliennummernplatzhalter 3"/>
          <p:cNvSpPr>
            <a:spLocks noGrp="1"/>
          </p:cNvSpPr>
          <p:nvPr>
            <p:ph type="sldNum" sz="quarter" idx="5"/>
          </p:nvPr>
        </p:nvSpPr>
        <p:spPr/>
        <p:txBody>
          <a:bodyPr/>
          <a:lstStyle/>
          <a:p>
            <a:fld id="{3A3BB02F-75D1-8C4A-81C0-28E0FD9E7EDF}" type="slidenum">
              <a:rPr lang="de-DE" smtClean="0"/>
              <a:t>17</a:t>
            </a:fld>
            <a:endParaRPr lang="de-DE" dirty="0"/>
          </a:p>
        </p:txBody>
      </p:sp>
    </p:spTree>
    <p:extLst>
      <p:ext uri="{BB962C8B-B14F-4D97-AF65-F5344CB8AC3E}">
        <p14:creationId xmlns:p14="http://schemas.microsoft.com/office/powerpoint/2010/main" val="14531958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de-AT" sz="900" dirty="0">
                <a:solidFill>
                  <a:schemeClr val="bg1">
                    <a:lumMod val="50000"/>
                  </a:schemeClr>
                </a:solidFill>
              </a:rPr>
              <a:t>Schritt-für-Schritt: https://www.oesterreich.gv.at/id-austria/registrierungsuebersicht/registrierung-durch-vereinfachten-umstieg.html</a:t>
            </a:r>
          </a:p>
          <a:p>
            <a:endParaRPr lang="de-AT" dirty="0"/>
          </a:p>
        </p:txBody>
      </p:sp>
      <p:sp>
        <p:nvSpPr>
          <p:cNvPr id="4" name="Foliennummernplatzhalter 3"/>
          <p:cNvSpPr>
            <a:spLocks noGrp="1"/>
          </p:cNvSpPr>
          <p:nvPr>
            <p:ph type="sldNum" sz="quarter" idx="5"/>
          </p:nvPr>
        </p:nvSpPr>
        <p:spPr/>
        <p:txBody>
          <a:bodyPr/>
          <a:lstStyle/>
          <a:p>
            <a:fld id="{3A3BB02F-75D1-8C4A-81C0-28E0FD9E7EDF}" type="slidenum">
              <a:rPr lang="de-DE" smtClean="0"/>
              <a:t>18</a:t>
            </a:fld>
            <a:endParaRPr lang="de-DE" dirty="0"/>
          </a:p>
        </p:txBody>
      </p:sp>
    </p:spTree>
    <p:extLst>
      <p:ext uri="{BB962C8B-B14F-4D97-AF65-F5344CB8AC3E}">
        <p14:creationId xmlns:p14="http://schemas.microsoft.com/office/powerpoint/2010/main" val="10025970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de-AT" sz="900" dirty="0">
                <a:solidFill>
                  <a:schemeClr val="bg1">
                    <a:lumMod val="50000"/>
                  </a:schemeClr>
                </a:solidFill>
              </a:rPr>
              <a:t>Schritt-für-Schritt: </a:t>
            </a:r>
            <a:r>
              <a:rPr lang="de-AT" sz="900" dirty="0">
                <a:solidFill>
                  <a:schemeClr val="bg1">
                    <a:lumMod val="50000"/>
                  </a:schemeClr>
                </a:solidFill>
                <a:hlinkClick r:id="rId3"/>
              </a:rPr>
              <a:t>https://www.oesterreich.gv.at/id-austria/registrierungsuebersicht/registrierung-durch-vereinfachten-umstieg.html</a:t>
            </a:r>
            <a:r>
              <a:rPr lang="de-AT" sz="900" dirty="0">
                <a:solidFill>
                  <a:schemeClr val="bg1">
                    <a:lumMod val="50000"/>
                  </a:schemeClr>
                </a:solidFill>
              </a:rPr>
              <a:t> </a:t>
            </a:r>
          </a:p>
          <a:p>
            <a:endParaRPr lang="de-AT" dirty="0"/>
          </a:p>
        </p:txBody>
      </p:sp>
      <p:sp>
        <p:nvSpPr>
          <p:cNvPr id="4" name="Foliennummernplatzhalter 3"/>
          <p:cNvSpPr>
            <a:spLocks noGrp="1"/>
          </p:cNvSpPr>
          <p:nvPr>
            <p:ph type="sldNum" sz="quarter" idx="5"/>
          </p:nvPr>
        </p:nvSpPr>
        <p:spPr/>
        <p:txBody>
          <a:bodyPr/>
          <a:lstStyle/>
          <a:p>
            <a:fld id="{3A3BB02F-75D1-8C4A-81C0-28E0FD9E7EDF}" type="slidenum">
              <a:rPr lang="de-DE" smtClean="0"/>
              <a:t>19</a:t>
            </a:fld>
            <a:endParaRPr lang="de-DE" dirty="0"/>
          </a:p>
        </p:txBody>
      </p:sp>
    </p:spTree>
    <p:extLst>
      <p:ext uri="{BB962C8B-B14F-4D97-AF65-F5344CB8AC3E}">
        <p14:creationId xmlns:p14="http://schemas.microsoft.com/office/powerpoint/2010/main" val="6538498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de-AT" sz="900" dirty="0">
                <a:solidFill>
                  <a:schemeClr val="bg1">
                    <a:lumMod val="50000"/>
                  </a:schemeClr>
                </a:solidFill>
              </a:rPr>
              <a:t>Schritt-für-Schritt: </a:t>
            </a:r>
            <a:r>
              <a:rPr lang="de-AT" sz="900" dirty="0">
                <a:solidFill>
                  <a:schemeClr val="bg1">
                    <a:lumMod val="50000"/>
                  </a:schemeClr>
                </a:solidFill>
                <a:hlinkClick r:id="rId3"/>
              </a:rPr>
              <a:t>https://www.oesterreich.gv.at/id-austria/registrierungsuebersicht/registrierung-durch-vereinfachten-umstieg.html</a:t>
            </a:r>
            <a:r>
              <a:rPr lang="de-AT" sz="900" dirty="0">
                <a:solidFill>
                  <a:schemeClr val="bg1">
                    <a:lumMod val="50000"/>
                  </a:schemeClr>
                </a:solidFill>
              </a:rPr>
              <a:t> </a:t>
            </a:r>
          </a:p>
          <a:p>
            <a:endParaRPr lang="de-AT" dirty="0"/>
          </a:p>
        </p:txBody>
      </p:sp>
      <p:sp>
        <p:nvSpPr>
          <p:cNvPr id="4" name="Foliennummernplatzhalter 3"/>
          <p:cNvSpPr>
            <a:spLocks noGrp="1"/>
          </p:cNvSpPr>
          <p:nvPr>
            <p:ph type="sldNum" sz="quarter" idx="5"/>
          </p:nvPr>
        </p:nvSpPr>
        <p:spPr/>
        <p:txBody>
          <a:bodyPr/>
          <a:lstStyle/>
          <a:p>
            <a:fld id="{3A3BB02F-75D1-8C4A-81C0-28E0FD9E7EDF}" type="slidenum">
              <a:rPr lang="de-DE" smtClean="0"/>
              <a:t>20</a:t>
            </a:fld>
            <a:endParaRPr lang="de-DE" dirty="0"/>
          </a:p>
        </p:txBody>
      </p:sp>
    </p:spTree>
    <p:extLst>
      <p:ext uri="{BB962C8B-B14F-4D97-AF65-F5344CB8AC3E}">
        <p14:creationId xmlns:p14="http://schemas.microsoft.com/office/powerpoint/2010/main" val="41172922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Wurde die Handy-Signatur nicht behördlich registriert (zum Beispiel via A1, Post oder Sozialversicherung), ist in der App der Umstieg auf die Basisfunktion der ID Austria möglich. Diese bietet dieselben Funktionen wie die Handy-Signatur und auch Signaturen mittels SMS-TAN. Die Gültigkeitsdauer wird von jener des Zertifikates der Handy-Signatur übernommen und kann durch eine rechtzeitige Aufwertung auf die ID Austria mit Vollfunktion verlängert werden. Um die Vollfunktion der ID Austria mit ihren neuen Funktionen - wie etwa zukünftig Ausweise am Smartphone vorzuweisen - zu erhalten, ist jedoch ein Behördengang zur Registrierung notwendig.</a:t>
            </a:r>
          </a:p>
          <a:p>
            <a:r>
              <a:rPr lang="de-AT" dirty="0"/>
              <a:t>https://www.oesterreich.gv.at/id-austria/registrierungsuebersicht/registrierung-mit-handy-signatur.html </a:t>
            </a:r>
          </a:p>
        </p:txBody>
      </p:sp>
      <p:sp>
        <p:nvSpPr>
          <p:cNvPr id="4" name="Foliennummernplatzhalter 3"/>
          <p:cNvSpPr>
            <a:spLocks noGrp="1"/>
          </p:cNvSpPr>
          <p:nvPr>
            <p:ph type="sldNum" sz="quarter" idx="5"/>
          </p:nvPr>
        </p:nvSpPr>
        <p:spPr/>
        <p:txBody>
          <a:bodyPr/>
          <a:lstStyle/>
          <a:p>
            <a:fld id="{3A3BB02F-75D1-8C4A-81C0-28E0FD9E7EDF}" type="slidenum">
              <a:rPr lang="de-DE" smtClean="0"/>
              <a:t>21</a:t>
            </a:fld>
            <a:endParaRPr lang="de-DE" dirty="0"/>
          </a:p>
        </p:txBody>
      </p:sp>
    </p:spTree>
    <p:extLst>
      <p:ext uri="{BB962C8B-B14F-4D97-AF65-F5344CB8AC3E}">
        <p14:creationId xmlns:p14="http://schemas.microsoft.com/office/powerpoint/2010/main" val="12705779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fld id="{3A3BB02F-75D1-8C4A-81C0-28E0FD9E7EDF}" type="slidenum">
              <a:rPr lang="de-DE" smtClean="0"/>
              <a:t>22</a:t>
            </a:fld>
            <a:endParaRPr lang="de-DE" dirty="0"/>
          </a:p>
        </p:txBody>
      </p:sp>
    </p:spTree>
    <p:extLst>
      <p:ext uri="{BB962C8B-B14F-4D97-AF65-F5344CB8AC3E}">
        <p14:creationId xmlns:p14="http://schemas.microsoft.com/office/powerpoint/2010/main" val="2678057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https://www.oesterreich.gv.at/id-austria/registrierungsuebersicht/registrierung-mit-vorregistrierung.html</a:t>
            </a:r>
          </a:p>
        </p:txBody>
      </p:sp>
      <p:sp>
        <p:nvSpPr>
          <p:cNvPr id="4" name="Foliennummernplatzhalter 3"/>
          <p:cNvSpPr>
            <a:spLocks noGrp="1"/>
          </p:cNvSpPr>
          <p:nvPr>
            <p:ph type="sldNum" sz="quarter" idx="5"/>
          </p:nvPr>
        </p:nvSpPr>
        <p:spPr/>
        <p:txBody>
          <a:bodyPr/>
          <a:lstStyle/>
          <a:p>
            <a:fld id="{3A3BB02F-75D1-8C4A-81C0-28E0FD9E7EDF}" type="slidenum">
              <a:rPr lang="de-DE" smtClean="0"/>
              <a:t>23</a:t>
            </a:fld>
            <a:endParaRPr lang="de-DE" dirty="0"/>
          </a:p>
        </p:txBody>
      </p:sp>
    </p:spTree>
    <p:extLst>
      <p:ext uri="{BB962C8B-B14F-4D97-AF65-F5344CB8AC3E}">
        <p14:creationId xmlns:p14="http://schemas.microsoft.com/office/powerpoint/2010/main" val="20117168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sz="900" dirty="0">
                <a:solidFill>
                  <a:schemeClr val="bg1">
                    <a:lumMod val="50000"/>
                  </a:schemeClr>
                </a:solidFill>
              </a:rPr>
              <a:t>(Ausnahmen siehe </a:t>
            </a:r>
            <a:r>
              <a:rPr lang="de-AT" sz="900" dirty="0">
                <a:solidFill>
                  <a:srgbClr val="00AAAA"/>
                </a:solidFill>
                <a:hlinkClick r:id="rId3" tooltip="Öffnet in einem neuen Fenster">
                  <a:extLst>
                    <a:ext uri="{A12FA001-AC4F-418D-AE19-62706E023703}">
                      <ahyp:hlinkClr xmlns:ahyp="http://schemas.microsoft.com/office/drawing/2018/hyperlinkcolor" val="tx"/>
                    </a:ext>
                  </a:extLst>
                </a:hlinkClick>
              </a:rPr>
              <a:t>Signatur- und Vertrauensdienstegesetz</a:t>
            </a:r>
            <a:r>
              <a:rPr lang="de-AT" sz="900" dirty="0">
                <a:solidFill>
                  <a:schemeClr val="bg1">
                    <a:lumMod val="50000"/>
                  </a:schemeClr>
                </a:solidFill>
                <a:hlinkClick r:id="rId3" tooltip="Öffnet in einem neuen Fenster">
                  <a:extLst>
                    <a:ext uri="{A12FA001-AC4F-418D-AE19-62706E023703}">
                      <ahyp:hlinkClr xmlns:ahyp="http://schemas.microsoft.com/office/drawing/2018/hyperlinkcolor" val="tx"/>
                    </a:ext>
                  </a:extLst>
                </a:hlinkClick>
              </a:rPr>
              <a:t> § 4</a:t>
            </a:r>
            <a:r>
              <a:rPr lang="de-AT" sz="900" dirty="0">
                <a:solidFill>
                  <a:schemeClr val="bg1">
                    <a:lumMod val="50000"/>
                  </a:schemeClr>
                </a:solidFill>
              </a:rPr>
              <a:t>).</a:t>
            </a:r>
            <a:endParaRPr lang="de-AT" b="1" dirty="0"/>
          </a:p>
          <a:p>
            <a:r>
              <a:rPr lang="de-AT" b="1" dirty="0"/>
              <a:t>2. Abschnitt</a:t>
            </a:r>
            <a:br>
              <a:rPr lang="de-AT" b="1" dirty="0"/>
            </a:br>
            <a:r>
              <a:rPr lang="de-AT" b="1" dirty="0">
                <a:effectLst/>
              </a:rPr>
              <a:t>Elektronische Signaturen und elektronische Siegel</a:t>
            </a:r>
            <a:endParaRPr lang="de-AT" b="1" dirty="0"/>
          </a:p>
          <a:p>
            <a:r>
              <a:rPr lang="de-AT" b="1" dirty="0"/>
              <a:t>Rechtswirkungen</a:t>
            </a:r>
          </a:p>
          <a:p>
            <a:r>
              <a:rPr lang="de-AT" b="1" dirty="0"/>
              <a:t>§ 4.</a:t>
            </a:r>
          </a:p>
          <a:p>
            <a:pPr>
              <a:buFont typeface="+mj-lt"/>
              <a:buAutoNum type="arabicPeriod"/>
            </a:pPr>
            <a:r>
              <a:rPr lang="de-AT" dirty="0"/>
              <a:t>(1) Eine qualifizierte elektronische Signatur erfüllt das rechtliche Erfordernis der Schriftlichkeit im Sinne des § 886 ABGB. Andere gesetzliche Formerfordernisse, insbesondere solche, die die Beiziehung eines Notars oder eines Rechtsanwalts vorsehen, sowie vertragliche Vereinbarungen über die Form bleiben unberührt.</a:t>
            </a:r>
          </a:p>
          <a:p>
            <a:pPr>
              <a:buFont typeface="+mj-lt"/>
              <a:buAutoNum type="arabicPeriod"/>
            </a:pPr>
            <a:r>
              <a:rPr lang="de-AT" dirty="0"/>
              <a:t>(2) Letztwillige Verfügungen können in elektronischer Form nicht wirksam errichtet werden. Folgende Willenserklärungen können nur dann in elektronischer Form wirksam abgefasst werden, wenn das Dokument über die Erklärung die Bestätigung eines Notars oder eines Rechtsanwalts enthält, dass er den Signator über die Rechtsfolgen seiner Signatur aufgeklärt hat:</a:t>
            </a:r>
          </a:p>
          <a:p>
            <a:pPr marL="342900">
              <a:buFont typeface="+mj-lt"/>
              <a:buAutoNum type="arabicPeriod"/>
            </a:pPr>
            <a:r>
              <a:rPr lang="de-AT" dirty="0">
                <a:effectLst/>
              </a:rPr>
              <a:t>1.</a:t>
            </a:r>
          </a:p>
          <a:p>
            <a:pPr marL="342900">
              <a:buFont typeface="+mj-lt"/>
              <a:buAutoNum type="arabicPeriod"/>
            </a:pPr>
            <a:r>
              <a:rPr lang="de-AT" dirty="0">
                <a:effectLst/>
              </a:rPr>
              <a:t>Willenserklärungen des Familien- und Erbrechts, die an die Schriftform oder ein strengeres Formerfordernis gebunden sind;</a:t>
            </a:r>
          </a:p>
          <a:p>
            <a:pPr marL="342900">
              <a:buFont typeface="+mj-lt"/>
              <a:buAutoNum type="arabicPeriod"/>
            </a:pPr>
            <a:r>
              <a:rPr lang="de-AT" dirty="0">
                <a:effectLst/>
              </a:rPr>
              <a:t>2.</a:t>
            </a:r>
          </a:p>
          <a:p>
            <a:pPr marL="342900">
              <a:buFont typeface="+mj-lt"/>
              <a:buAutoNum type="arabicPeriod"/>
            </a:pPr>
            <a:r>
              <a:rPr lang="de-AT" dirty="0">
                <a:effectLst/>
              </a:rPr>
              <a:t>eine Bürgschaftserklärung (§ 1346 Abs. 2 ABGB), die von Personen außerhalb ihrer gewerblichen, geschäftlichen oder beruflichen Tätigkeit abgegeben wird.</a:t>
            </a:r>
          </a:p>
          <a:p>
            <a:pPr>
              <a:buFont typeface="+mj-lt"/>
              <a:buAutoNum type="arabicPeriod"/>
            </a:pPr>
            <a:r>
              <a:rPr lang="de-AT" dirty="0"/>
              <a:t>(3) Bei Rechtsgeschäften zwischen Unternehmern und Verbrauchern sind Vertragsbestimmungen, nach denen eine qualifizierte elektronische Signatur nicht das rechtliche Erfordernis der Schriftlichkeit erfüllt, für Anzeigen oder Erklärungen, die vom Verbraucher dem Unternehmer oder einem Dritten abgegeben werden, nicht verbindlich, es sei denn, der Unternehmer beweist, dass die Vertragsbestimmungen im Einzelnen ausgehandelt worden sind oder mit dem Verbraucher eine andere vergleichbar einfach verwendbare Art der elektronischen Authentifizierung vereinbart wurde.</a:t>
            </a:r>
          </a:p>
          <a:p>
            <a:endParaRPr lang="de-AT" dirty="0"/>
          </a:p>
        </p:txBody>
      </p:sp>
      <p:sp>
        <p:nvSpPr>
          <p:cNvPr id="4" name="Foliennummernplatzhalter 3"/>
          <p:cNvSpPr>
            <a:spLocks noGrp="1"/>
          </p:cNvSpPr>
          <p:nvPr>
            <p:ph type="sldNum" sz="quarter" idx="5"/>
          </p:nvPr>
        </p:nvSpPr>
        <p:spPr/>
        <p:txBody>
          <a:bodyPr/>
          <a:lstStyle/>
          <a:p>
            <a:fld id="{3A3BB02F-75D1-8C4A-81C0-28E0FD9E7EDF}" type="slidenum">
              <a:rPr lang="de-DE" smtClean="0"/>
              <a:t>6</a:t>
            </a:fld>
            <a:endParaRPr lang="de-DE" dirty="0"/>
          </a:p>
        </p:txBody>
      </p:sp>
    </p:spTree>
    <p:extLst>
      <p:ext uri="{BB962C8B-B14F-4D97-AF65-F5344CB8AC3E}">
        <p14:creationId xmlns:p14="http://schemas.microsoft.com/office/powerpoint/2010/main" val="25717555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https://www.oesterreich.gv.at/id-austria/registrierungsuebersicht/registrierung-mit-vorregistrierung.html</a:t>
            </a:r>
          </a:p>
        </p:txBody>
      </p:sp>
      <p:sp>
        <p:nvSpPr>
          <p:cNvPr id="4" name="Foliennummernplatzhalter 3"/>
          <p:cNvSpPr>
            <a:spLocks noGrp="1"/>
          </p:cNvSpPr>
          <p:nvPr>
            <p:ph type="sldNum" sz="quarter" idx="5"/>
          </p:nvPr>
        </p:nvSpPr>
        <p:spPr/>
        <p:txBody>
          <a:bodyPr/>
          <a:lstStyle/>
          <a:p>
            <a:fld id="{3A3BB02F-75D1-8C4A-81C0-28E0FD9E7EDF}" type="slidenum">
              <a:rPr lang="de-DE" smtClean="0"/>
              <a:t>24</a:t>
            </a:fld>
            <a:endParaRPr lang="de-DE" dirty="0"/>
          </a:p>
        </p:txBody>
      </p:sp>
    </p:spTree>
    <p:extLst>
      <p:ext uri="{BB962C8B-B14F-4D97-AF65-F5344CB8AC3E}">
        <p14:creationId xmlns:p14="http://schemas.microsoft.com/office/powerpoint/2010/main" val="41728215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https://www.oesterreich.gv.at/id-austria/registrierungsuebersicht/registrierung-mit-vorregistrierung.html</a:t>
            </a:r>
          </a:p>
          <a:p>
            <a:r>
              <a:rPr lang="de-AT" dirty="0"/>
              <a:t>https://www.oesterreich.gv.at/id-austria/registrierungsuebersicht/registrierung-mit-vorregistrierung.html</a:t>
            </a:r>
          </a:p>
        </p:txBody>
      </p:sp>
      <p:sp>
        <p:nvSpPr>
          <p:cNvPr id="4" name="Foliennummernplatzhalter 3"/>
          <p:cNvSpPr>
            <a:spLocks noGrp="1"/>
          </p:cNvSpPr>
          <p:nvPr>
            <p:ph type="sldNum" sz="quarter" idx="5"/>
          </p:nvPr>
        </p:nvSpPr>
        <p:spPr/>
        <p:txBody>
          <a:bodyPr/>
          <a:lstStyle/>
          <a:p>
            <a:fld id="{3A3BB02F-75D1-8C4A-81C0-28E0FD9E7EDF}" type="slidenum">
              <a:rPr lang="de-DE" smtClean="0"/>
              <a:t>25</a:t>
            </a:fld>
            <a:endParaRPr lang="de-DE" dirty="0"/>
          </a:p>
        </p:txBody>
      </p:sp>
    </p:spTree>
    <p:extLst>
      <p:ext uri="{BB962C8B-B14F-4D97-AF65-F5344CB8AC3E}">
        <p14:creationId xmlns:p14="http://schemas.microsoft.com/office/powerpoint/2010/main" val="11485736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https://www.oesterreich.gv.at/id-austria/registrierungsuebersicht/registrierung-mit-vorregistrierung.html</a:t>
            </a:r>
          </a:p>
          <a:p>
            <a:r>
              <a:rPr lang="de-AT" b="1" dirty="0"/>
              <a:t>Hinweis:</a:t>
            </a:r>
            <a:r>
              <a:rPr lang="de-AT" dirty="0"/>
              <a:t> Geben Sie hier Ihre Mobiltelefonnummer an, um Ihre ID Austria einfacher reaktivieren zu können. So vermeiden Sie eine Registrierungsbehörde aufsuchen zu müssen — z.B. nach Abmeldung aus dem Digitalen Amt als einzigem verknüpften Gerät, oder falls Sie Ihr Signatur-Passwort vergessen haben. Diese Hinterlegung Ihrer Mobiltelefonnummer ist optional, wird aber dringend empfohlen.</a:t>
            </a:r>
          </a:p>
        </p:txBody>
      </p:sp>
      <p:sp>
        <p:nvSpPr>
          <p:cNvPr id="4" name="Foliennummernplatzhalter 3"/>
          <p:cNvSpPr>
            <a:spLocks noGrp="1"/>
          </p:cNvSpPr>
          <p:nvPr>
            <p:ph type="sldNum" sz="quarter" idx="5"/>
          </p:nvPr>
        </p:nvSpPr>
        <p:spPr/>
        <p:txBody>
          <a:bodyPr/>
          <a:lstStyle/>
          <a:p>
            <a:fld id="{3A3BB02F-75D1-8C4A-81C0-28E0FD9E7EDF}" type="slidenum">
              <a:rPr lang="de-DE" smtClean="0"/>
              <a:t>26</a:t>
            </a:fld>
            <a:endParaRPr lang="de-DE" dirty="0"/>
          </a:p>
        </p:txBody>
      </p:sp>
    </p:spTree>
    <p:extLst>
      <p:ext uri="{BB962C8B-B14F-4D97-AF65-F5344CB8AC3E}">
        <p14:creationId xmlns:p14="http://schemas.microsoft.com/office/powerpoint/2010/main" val="40872758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https://www.oesterreich.gv.at/id-austria/registrierungsuebersicht/registrierung-mit-vorregistrierung.html</a:t>
            </a:r>
          </a:p>
          <a:p>
            <a:r>
              <a:rPr lang="de-AT" dirty="0"/>
              <a:t>https://www.oesterreich.gv.at/id-austria/registrierungsuebersicht/registrierung-mit-vorregistrierung.html</a:t>
            </a:r>
          </a:p>
        </p:txBody>
      </p:sp>
      <p:sp>
        <p:nvSpPr>
          <p:cNvPr id="4" name="Foliennummernplatzhalter 3"/>
          <p:cNvSpPr>
            <a:spLocks noGrp="1"/>
          </p:cNvSpPr>
          <p:nvPr>
            <p:ph type="sldNum" sz="quarter" idx="5"/>
          </p:nvPr>
        </p:nvSpPr>
        <p:spPr/>
        <p:txBody>
          <a:bodyPr/>
          <a:lstStyle/>
          <a:p>
            <a:fld id="{3A3BB02F-75D1-8C4A-81C0-28E0FD9E7EDF}" type="slidenum">
              <a:rPr lang="de-DE" smtClean="0"/>
              <a:t>27</a:t>
            </a:fld>
            <a:endParaRPr lang="de-DE" dirty="0"/>
          </a:p>
        </p:txBody>
      </p:sp>
    </p:spTree>
    <p:extLst>
      <p:ext uri="{BB962C8B-B14F-4D97-AF65-F5344CB8AC3E}">
        <p14:creationId xmlns:p14="http://schemas.microsoft.com/office/powerpoint/2010/main" val="1495344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https://www.oesterreich.gv.at/id-austria/registrierungsuebersicht/registrierung-mit-vorregistrierung.html</a:t>
            </a:r>
          </a:p>
        </p:txBody>
      </p:sp>
      <p:sp>
        <p:nvSpPr>
          <p:cNvPr id="4" name="Foliennummernplatzhalter 3"/>
          <p:cNvSpPr>
            <a:spLocks noGrp="1"/>
          </p:cNvSpPr>
          <p:nvPr>
            <p:ph type="sldNum" sz="quarter" idx="5"/>
          </p:nvPr>
        </p:nvSpPr>
        <p:spPr/>
        <p:txBody>
          <a:bodyPr/>
          <a:lstStyle/>
          <a:p>
            <a:fld id="{3A3BB02F-75D1-8C4A-81C0-28E0FD9E7EDF}" type="slidenum">
              <a:rPr lang="de-DE" smtClean="0"/>
              <a:t>28</a:t>
            </a:fld>
            <a:endParaRPr lang="de-DE" dirty="0"/>
          </a:p>
        </p:txBody>
      </p:sp>
    </p:spTree>
    <p:extLst>
      <p:ext uri="{BB962C8B-B14F-4D97-AF65-F5344CB8AC3E}">
        <p14:creationId xmlns:p14="http://schemas.microsoft.com/office/powerpoint/2010/main" val="27369078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fld id="{3A3BB02F-75D1-8C4A-81C0-28E0FD9E7EDF}" type="slidenum">
              <a:rPr lang="de-DE" smtClean="0"/>
              <a:t>29</a:t>
            </a:fld>
            <a:endParaRPr lang="de-DE" dirty="0"/>
          </a:p>
        </p:txBody>
      </p:sp>
    </p:spTree>
    <p:extLst>
      <p:ext uri="{BB962C8B-B14F-4D97-AF65-F5344CB8AC3E}">
        <p14:creationId xmlns:p14="http://schemas.microsoft.com/office/powerpoint/2010/main" val="5537636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https://www.oesterreich.gv.at/id-austria/registrierungsuebersicht/registrierung-mit-vorregistrierung.html</a:t>
            </a:r>
          </a:p>
        </p:txBody>
      </p:sp>
      <p:sp>
        <p:nvSpPr>
          <p:cNvPr id="4" name="Foliennummernplatzhalter 3"/>
          <p:cNvSpPr>
            <a:spLocks noGrp="1"/>
          </p:cNvSpPr>
          <p:nvPr>
            <p:ph type="sldNum" sz="quarter" idx="5"/>
          </p:nvPr>
        </p:nvSpPr>
        <p:spPr/>
        <p:txBody>
          <a:bodyPr/>
          <a:lstStyle/>
          <a:p>
            <a:fld id="{3A3BB02F-75D1-8C4A-81C0-28E0FD9E7EDF}" type="slidenum">
              <a:rPr lang="de-DE" smtClean="0"/>
              <a:t>30</a:t>
            </a:fld>
            <a:endParaRPr lang="de-DE" dirty="0"/>
          </a:p>
        </p:txBody>
      </p:sp>
    </p:spTree>
    <p:extLst>
      <p:ext uri="{BB962C8B-B14F-4D97-AF65-F5344CB8AC3E}">
        <p14:creationId xmlns:p14="http://schemas.microsoft.com/office/powerpoint/2010/main" val="29638269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fld id="{3A3BB02F-75D1-8C4A-81C0-28E0FD9E7EDF}" type="slidenum">
              <a:rPr lang="de-DE" smtClean="0"/>
              <a:t>31</a:t>
            </a:fld>
            <a:endParaRPr lang="de-DE" dirty="0"/>
          </a:p>
        </p:txBody>
      </p:sp>
    </p:spTree>
    <p:extLst>
      <p:ext uri="{BB962C8B-B14F-4D97-AF65-F5344CB8AC3E}">
        <p14:creationId xmlns:p14="http://schemas.microsoft.com/office/powerpoint/2010/main" val="6141109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Wenn </a:t>
            </a:r>
            <a:r>
              <a:rPr lang="de-DE" b="1" dirty="0"/>
              <a:t>FIDO</a:t>
            </a:r>
            <a:r>
              <a:rPr lang="de-DE" dirty="0"/>
              <a:t> auf ein Zwei-Faktor-Authentifizierungsszenario angewendet wird, ist zusätzlich zum Passwort möglicherweise auch ein tragbares </a:t>
            </a:r>
            <a:r>
              <a:rPr lang="de-DE" b="1" dirty="0"/>
              <a:t>Sicherheitsschlüssel</a:t>
            </a:r>
            <a:r>
              <a:rPr lang="de-DE" dirty="0"/>
              <a:t>-Hardwaregerät als zweiter Faktor erforderlich, um die Authentifizierung durchzuführen. </a:t>
            </a:r>
            <a:r>
              <a:rPr lang="de-AT" dirty="0"/>
              <a:t>Das Erscheinungsbild von FIDO-Sicherheitsschlüssel-Hardwaregeräten ähnelt dem von USB-Flashlaufwerken und USB-Sticks. </a:t>
            </a:r>
          </a:p>
        </p:txBody>
      </p:sp>
      <p:sp>
        <p:nvSpPr>
          <p:cNvPr id="4" name="Foliennummernplatzhalter 3"/>
          <p:cNvSpPr>
            <a:spLocks noGrp="1"/>
          </p:cNvSpPr>
          <p:nvPr>
            <p:ph type="sldNum" sz="quarter" idx="5"/>
          </p:nvPr>
        </p:nvSpPr>
        <p:spPr/>
        <p:txBody>
          <a:bodyPr/>
          <a:lstStyle/>
          <a:p>
            <a:fld id="{3A3BB02F-75D1-8C4A-81C0-28E0FD9E7EDF}" type="slidenum">
              <a:rPr lang="de-DE" smtClean="0"/>
              <a:t>32</a:t>
            </a:fld>
            <a:endParaRPr lang="de-DE" dirty="0"/>
          </a:p>
        </p:txBody>
      </p:sp>
    </p:spTree>
    <p:extLst>
      <p:ext uri="{BB962C8B-B14F-4D97-AF65-F5344CB8AC3E}">
        <p14:creationId xmlns:p14="http://schemas.microsoft.com/office/powerpoint/2010/main" val="13093496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fld id="{3A3BB02F-75D1-8C4A-81C0-28E0FD9E7EDF}" type="slidenum">
              <a:rPr lang="de-DE" smtClean="0"/>
              <a:t>33</a:t>
            </a:fld>
            <a:endParaRPr lang="de-DE" dirty="0"/>
          </a:p>
        </p:txBody>
      </p:sp>
    </p:spTree>
    <p:extLst>
      <p:ext uri="{BB962C8B-B14F-4D97-AF65-F5344CB8AC3E}">
        <p14:creationId xmlns:p14="http://schemas.microsoft.com/office/powerpoint/2010/main" val="16532206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sz="900" dirty="0">
                <a:solidFill>
                  <a:schemeClr val="bg1">
                    <a:lumMod val="50000"/>
                  </a:schemeClr>
                </a:solidFill>
              </a:rPr>
              <a:t>(Ausnahmen siehe </a:t>
            </a:r>
            <a:r>
              <a:rPr lang="de-AT" sz="900" dirty="0">
                <a:solidFill>
                  <a:srgbClr val="00AAAA"/>
                </a:solidFill>
                <a:hlinkClick r:id="rId3" tooltip="Öffnet in einem neuen Fenster">
                  <a:extLst>
                    <a:ext uri="{A12FA001-AC4F-418D-AE19-62706E023703}">
                      <ahyp:hlinkClr xmlns:ahyp="http://schemas.microsoft.com/office/drawing/2018/hyperlinkcolor" val="tx"/>
                    </a:ext>
                  </a:extLst>
                </a:hlinkClick>
              </a:rPr>
              <a:t>Signatur- und Vertrauensdienstegesetz</a:t>
            </a:r>
            <a:r>
              <a:rPr lang="de-AT" sz="900" dirty="0">
                <a:solidFill>
                  <a:schemeClr val="bg1">
                    <a:lumMod val="50000"/>
                  </a:schemeClr>
                </a:solidFill>
                <a:hlinkClick r:id="rId3" tooltip="Öffnet in einem neuen Fenster">
                  <a:extLst>
                    <a:ext uri="{A12FA001-AC4F-418D-AE19-62706E023703}">
                      <ahyp:hlinkClr xmlns:ahyp="http://schemas.microsoft.com/office/drawing/2018/hyperlinkcolor" val="tx"/>
                    </a:ext>
                  </a:extLst>
                </a:hlinkClick>
              </a:rPr>
              <a:t> § 4</a:t>
            </a:r>
            <a:r>
              <a:rPr lang="de-AT" sz="900" dirty="0">
                <a:solidFill>
                  <a:schemeClr val="bg1">
                    <a:lumMod val="50000"/>
                  </a:schemeClr>
                </a:solidFill>
              </a:rPr>
              <a:t>).</a:t>
            </a:r>
            <a:endParaRPr lang="de-AT" b="1" dirty="0"/>
          </a:p>
          <a:p>
            <a:r>
              <a:rPr lang="de-AT" b="1" dirty="0"/>
              <a:t>2. Abschnitt</a:t>
            </a:r>
            <a:br>
              <a:rPr lang="de-AT" b="1" dirty="0"/>
            </a:br>
            <a:r>
              <a:rPr lang="de-AT" b="1" dirty="0">
                <a:effectLst/>
              </a:rPr>
              <a:t>Elektronische Signaturen und elektronische Siegel</a:t>
            </a:r>
            <a:endParaRPr lang="de-AT" b="1" dirty="0"/>
          </a:p>
          <a:p>
            <a:r>
              <a:rPr lang="de-AT" b="1" dirty="0"/>
              <a:t>Rechtswirkungen</a:t>
            </a:r>
          </a:p>
          <a:p>
            <a:r>
              <a:rPr lang="de-AT" b="1" dirty="0"/>
              <a:t>§ 4.</a:t>
            </a:r>
          </a:p>
          <a:p>
            <a:pPr>
              <a:buFont typeface="+mj-lt"/>
              <a:buAutoNum type="arabicPeriod"/>
            </a:pPr>
            <a:r>
              <a:rPr lang="de-AT" dirty="0"/>
              <a:t>(1) Eine qualifizierte elektronische Signatur erfüllt das rechtliche Erfordernis der Schriftlichkeit im Sinne des § 886 ABGB. Andere gesetzliche Formerfordernisse, insbesondere solche, die die Beiziehung eines Notars oder eines Rechtsanwalts vorsehen, sowie vertragliche Vereinbarungen über die Form bleiben unberührt.</a:t>
            </a:r>
          </a:p>
          <a:p>
            <a:pPr>
              <a:buFont typeface="+mj-lt"/>
              <a:buAutoNum type="arabicPeriod"/>
            </a:pPr>
            <a:r>
              <a:rPr lang="de-AT" dirty="0"/>
              <a:t>(2) Letztwillige Verfügungen können in elektronischer Form nicht wirksam errichtet werden. Folgende Willenserklärungen können nur dann in elektronischer Form wirksam abgefasst werden, wenn das Dokument über die Erklärung die Bestätigung eines Notars oder eines Rechtsanwalts enthält, dass er den Signator über die Rechtsfolgen seiner Signatur aufgeklärt hat:</a:t>
            </a:r>
          </a:p>
          <a:p>
            <a:pPr marL="342900">
              <a:buFont typeface="+mj-lt"/>
              <a:buAutoNum type="arabicPeriod"/>
            </a:pPr>
            <a:r>
              <a:rPr lang="de-AT" dirty="0">
                <a:effectLst/>
              </a:rPr>
              <a:t>1.</a:t>
            </a:r>
          </a:p>
          <a:p>
            <a:pPr marL="342900">
              <a:buFont typeface="+mj-lt"/>
              <a:buAutoNum type="arabicPeriod"/>
            </a:pPr>
            <a:r>
              <a:rPr lang="de-AT" dirty="0">
                <a:effectLst/>
              </a:rPr>
              <a:t>Willenserklärungen des Familien- und Erbrechts, die an die Schriftform oder ein strengeres Formerfordernis gebunden sind;</a:t>
            </a:r>
          </a:p>
          <a:p>
            <a:pPr marL="342900">
              <a:buFont typeface="+mj-lt"/>
              <a:buAutoNum type="arabicPeriod"/>
            </a:pPr>
            <a:r>
              <a:rPr lang="de-AT" dirty="0">
                <a:effectLst/>
              </a:rPr>
              <a:t>2.</a:t>
            </a:r>
          </a:p>
          <a:p>
            <a:pPr marL="342900">
              <a:buFont typeface="+mj-lt"/>
              <a:buAutoNum type="arabicPeriod"/>
            </a:pPr>
            <a:r>
              <a:rPr lang="de-AT" dirty="0">
                <a:effectLst/>
              </a:rPr>
              <a:t>eine Bürgschaftserklärung (§ 1346 Abs. 2 ABGB), die von Personen außerhalb ihrer gewerblichen, geschäftlichen oder beruflichen Tätigkeit abgegeben wird.</a:t>
            </a:r>
          </a:p>
          <a:p>
            <a:pPr>
              <a:buFont typeface="+mj-lt"/>
              <a:buAutoNum type="arabicPeriod"/>
            </a:pPr>
            <a:r>
              <a:rPr lang="de-AT" dirty="0"/>
              <a:t>(3) Bei Rechtsgeschäften zwischen Unternehmern und Verbrauchern sind Vertragsbestimmungen, nach denen eine qualifizierte elektronische Signatur nicht das rechtliche Erfordernis der Schriftlichkeit erfüllt, für Anzeigen oder Erklärungen, die vom Verbraucher dem Unternehmer oder einem Dritten abgegeben werden, nicht verbindlich, es sei denn, der Unternehmer beweist, dass die Vertragsbestimmungen im Einzelnen ausgehandelt worden sind oder mit dem Verbraucher eine andere vergleichbar einfach verwendbare Art der elektronischen Authentifizierung vereinbart wurde.</a:t>
            </a:r>
          </a:p>
          <a:p>
            <a:endParaRPr lang="de-AT" dirty="0"/>
          </a:p>
        </p:txBody>
      </p:sp>
      <p:sp>
        <p:nvSpPr>
          <p:cNvPr id="4" name="Foliennummernplatzhalter 3"/>
          <p:cNvSpPr>
            <a:spLocks noGrp="1"/>
          </p:cNvSpPr>
          <p:nvPr>
            <p:ph type="sldNum" sz="quarter" idx="5"/>
          </p:nvPr>
        </p:nvSpPr>
        <p:spPr/>
        <p:txBody>
          <a:bodyPr/>
          <a:lstStyle/>
          <a:p>
            <a:fld id="{3A3BB02F-75D1-8C4A-81C0-28E0FD9E7EDF}" type="slidenum">
              <a:rPr lang="de-DE" smtClean="0"/>
              <a:t>7</a:t>
            </a:fld>
            <a:endParaRPr lang="de-DE" dirty="0"/>
          </a:p>
        </p:txBody>
      </p:sp>
    </p:spTree>
    <p:extLst>
      <p:ext uri="{BB962C8B-B14F-4D97-AF65-F5344CB8AC3E}">
        <p14:creationId xmlns:p14="http://schemas.microsoft.com/office/powerpoint/2010/main" val="363813076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fld id="{3A3BB02F-75D1-8C4A-81C0-28E0FD9E7EDF}" type="slidenum">
              <a:rPr lang="de-DE" smtClean="0"/>
              <a:t>34</a:t>
            </a:fld>
            <a:endParaRPr lang="de-DE" dirty="0"/>
          </a:p>
        </p:txBody>
      </p:sp>
    </p:spTree>
    <p:extLst>
      <p:ext uri="{BB962C8B-B14F-4D97-AF65-F5344CB8AC3E}">
        <p14:creationId xmlns:p14="http://schemas.microsoft.com/office/powerpoint/2010/main" val="7976796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fld id="{3A3BB02F-75D1-8C4A-81C0-28E0FD9E7EDF}" type="slidenum">
              <a:rPr lang="de-DE" smtClean="0"/>
              <a:t>35</a:t>
            </a:fld>
            <a:endParaRPr lang="de-DE" dirty="0"/>
          </a:p>
        </p:txBody>
      </p:sp>
    </p:spTree>
    <p:extLst>
      <p:ext uri="{BB962C8B-B14F-4D97-AF65-F5344CB8AC3E}">
        <p14:creationId xmlns:p14="http://schemas.microsoft.com/office/powerpoint/2010/main" val="221474758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fld id="{8F49B40C-0FDA-F24D-9FE0-1B3F8F06B9E1}" type="slidenum">
              <a:rPr lang="de-DE" smtClean="0"/>
              <a:t>41</a:t>
            </a:fld>
            <a:endParaRPr lang="de-DE" dirty="0"/>
          </a:p>
        </p:txBody>
      </p:sp>
    </p:spTree>
    <p:extLst>
      <p:ext uri="{BB962C8B-B14F-4D97-AF65-F5344CB8AC3E}">
        <p14:creationId xmlns:p14="http://schemas.microsoft.com/office/powerpoint/2010/main" val="339341610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https://www.digitaleseniorinnen.at</a:t>
            </a:r>
          </a:p>
          <a:p>
            <a:endParaRPr lang="de-AT" dirty="0"/>
          </a:p>
        </p:txBody>
      </p:sp>
      <p:sp>
        <p:nvSpPr>
          <p:cNvPr id="4" name="Foliennummernplatzhalter 3"/>
          <p:cNvSpPr>
            <a:spLocks noGrp="1"/>
          </p:cNvSpPr>
          <p:nvPr>
            <p:ph type="sldNum" sz="quarter" idx="5"/>
          </p:nvPr>
        </p:nvSpPr>
        <p:spPr/>
        <p:txBody>
          <a:bodyPr/>
          <a:lstStyle/>
          <a:p>
            <a:fld id="{3A3BB02F-75D1-8C4A-81C0-28E0FD9E7EDF}" type="slidenum">
              <a:rPr lang="de-DE" smtClean="0"/>
              <a:t>42</a:t>
            </a:fld>
            <a:endParaRPr lang="de-DE" dirty="0"/>
          </a:p>
        </p:txBody>
      </p:sp>
    </p:spTree>
    <p:extLst>
      <p:ext uri="{BB962C8B-B14F-4D97-AF65-F5344CB8AC3E}">
        <p14:creationId xmlns:p14="http://schemas.microsoft.com/office/powerpoint/2010/main" val="24381093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sz="900" dirty="0">
                <a:solidFill>
                  <a:schemeClr val="bg1">
                    <a:lumMod val="50000"/>
                  </a:schemeClr>
                </a:solidFill>
              </a:rPr>
              <a:t>(Ausnahmen siehe </a:t>
            </a:r>
            <a:r>
              <a:rPr lang="de-AT" sz="900" dirty="0">
                <a:solidFill>
                  <a:srgbClr val="00AAAA"/>
                </a:solidFill>
                <a:hlinkClick r:id="rId3" tooltip="Öffnet in einem neuen Fenster">
                  <a:extLst>
                    <a:ext uri="{A12FA001-AC4F-418D-AE19-62706E023703}">
                      <ahyp:hlinkClr xmlns:ahyp="http://schemas.microsoft.com/office/drawing/2018/hyperlinkcolor" val="tx"/>
                    </a:ext>
                  </a:extLst>
                </a:hlinkClick>
              </a:rPr>
              <a:t>Signatur- und Vertrauensdienstegesetz</a:t>
            </a:r>
            <a:r>
              <a:rPr lang="de-AT" sz="900" dirty="0">
                <a:solidFill>
                  <a:schemeClr val="bg1">
                    <a:lumMod val="50000"/>
                  </a:schemeClr>
                </a:solidFill>
                <a:hlinkClick r:id="rId3" tooltip="Öffnet in einem neuen Fenster">
                  <a:extLst>
                    <a:ext uri="{A12FA001-AC4F-418D-AE19-62706E023703}">
                      <ahyp:hlinkClr xmlns:ahyp="http://schemas.microsoft.com/office/drawing/2018/hyperlinkcolor" val="tx"/>
                    </a:ext>
                  </a:extLst>
                </a:hlinkClick>
              </a:rPr>
              <a:t> § 4</a:t>
            </a:r>
            <a:r>
              <a:rPr lang="de-AT" sz="900" dirty="0">
                <a:solidFill>
                  <a:schemeClr val="bg1">
                    <a:lumMod val="50000"/>
                  </a:schemeClr>
                </a:solidFill>
              </a:rPr>
              <a:t>).</a:t>
            </a:r>
            <a:endParaRPr lang="de-AT" b="1" dirty="0"/>
          </a:p>
          <a:p>
            <a:r>
              <a:rPr lang="de-AT" b="1" dirty="0"/>
              <a:t>2. Abschnitt</a:t>
            </a:r>
            <a:br>
              <a:rPr lang="de-AT" b="1" dirty="0"/>
            </a:br>
            <a:r>
              <a:rPr lang="de-AT" b="1" dirty="0">
                <a:effectLst/>
              </a:rPr>
              <a:t>Elektronische Signaturen und elektronische Siegel</a:t>
            </a:r>
            <a:endParaRPr lang="de-AT" b="1" dirty="0"/>
          </a:p>
          <a:p>
            <a:r>
              <a:rPr lang="de-AT" b="1" dirty="0"/>
              <a:t>Rechtswirkungen</a:t>
            </a:r>
          </a:p>
          <a:p>
            <a:r>
              <a:rPr lang="de-AT" b="1" dirty="0"/>
              <a:t>§ 4.</a:t>
            </a:r>
          </a:p>
          <a:p>
            <a:pPr>
              <a:buFont typeface="+mj-lt"/>
              <a:buAutoNum type="arabicPeriod"/>
            </a:pPr>
            <a:r>
              <a:rPr lang="de-AT" dirty="0"/>
              <a:t>(1) Eine qualifizierte elektronische Signatur erfüllt das rechtliche Erfordernis der Schriftlichkeit im Sinne des § 886 ABGB. Andere gesetzliche Formerfordernisse, insbesondere solche, die die Beiziehung eines Notars oder eines Rechtsanwalts vorsehen, sowie vertragliche Vereinbarungen über die Form bleiben unberührt.</a:t>
            </a:r>
          </a:p>
          <a:p>
            <a:pPr>
              <a:buFont typeface="+mj-lt"/>
              <a:buAutoNum type="arabicPeriod"/>
            </a:pPr>
            <a:r>
              <a:rPr lang="de-AT" dirty="0"/>
              <a:t>(2) Letztwillige Verfügungen können in elektronischer Form nicht wirksam errichtet werden. Folgende Willenserklärungen können nur dann in elektronischer Form wirksam abgefasst werden, wenn das Dokument über die Erklärung die Bestätigung eines Notars oder eines Rechtsanwalts enthält, dass er den Signator über die Rechtsfolgen seiner Signatur aufgeklärt hat:</a:t>
            </a:r>
          </a:p>
          <a:p>
            <a:pPr marL="342900">
              <a:buFont typeface="+mj-lt"/>
              <a:buAutoNum type="arabicPeriod"/>
            </a:pPr>
            <a:r>
              <a:rPr lang="de-AT" dirty="0">
                <a:effectLst/>
              </a:rPr>
              <a:t>1.</a:t>
            </a:r>
          </a:p>
          <a:p>
            <a:pPr marL="342900">
              <a:buFont typeface="+mj-lt"/>
              <a:buAutoNum type="arabicPeriod"/>
            </a:pPr>
            <a:r>
              <a:rPr lang="de-AT" dirty="0">
                <a:effectLst/>
              </a:rPr>
              <a:t>Willenserklärungen des Familien- und Erbrechts, die an die Schriftform oder ein strengeres Formerfordernis gebunden sind;</a:t>
            </a:r>
          </a:p>
          <a:p>
            <a:pPr marL="342900">
              <a:buFont typeface="+mj-lt"/>
              <a:buAutoNum type="arabicPeriod"/>
            </a:pPr>
            <a:r>
              <a:rPr lang="de-AT" dirty="0">
                <a:effectLst/>
              </a:rPr>
              <a:t>2.</a:t>
            </a:r>
          </a:p>
          <a:p>
            <a:pPr marL="342900">
              <a:buFont typeface="+mj-lt"/>
              <a:buAutoNum type="arabicPeriod"/>
            </a:pPr>
            <a:r>
              <a:rPr lang="de-AT" dirty="0">
                <a:effectLst/>
              </a:rPr>
              <a:t>eine Bürgschaftserklärung (§ 1346 Abs. 2 ABGB), die von Personen außerhalb ihrer gewerblichen, geschäftlichen oder beruflichen Tätigkeit abgegeben wird.</a:t>
            </a:r>
          </a:p>
          <a:p>
            <a:pPr>
              <a:buFont typeface="+mj-lt"/>
              <a:buAutoNum type="arabicPeriod"/>
            </a:pPr>
            <a:r>
              <a:rPr lang="de-AT" dirty="0"/>
              <a:t>(3) Bei Rechtsgeschäften zwischen Unternehmern und Verbrauchern sind Vertragsbestimmungen, nach denen eine qualifizierte elektronische Signatur nicht das rechtliche Erfordernis der Schriftlichkeit erfüllt, für Anzeigen oder Erklärungen, die vom Verbraucher dem Unternehmer oder einem Dritten abgegeben werden, nicht verbindlich, es sei denn, der Unternehmer beweist, dass die Vertragsbestimmungen im Einzelnen ausgehandelt worden sind oder mit dem Verbraucher eine andere vergleichbar einfach verwendbare Art der elektronischen Authentifizierung vereinbart wurde.</a:t>
            </a:r>
          </a:p>
          <a:p>
            <a:endParaRPr lang="de-AT" dirty="0"/>
          </a:p>
        </p:txBody>
      </p:sp>
      <p:sp>
        <p:nvSpPr>
          <p:cNvPr id="4" name="Foliennummernplatzhalter 3"/>
          <p:cNvSpPr>
            <a:spLocks noGrp="1"/>
          </p:cNvSpPr>
          <p:nvPr>
            <p:ph type="sldNum" sz="quarter" idx="5"/>
          </p:nvPr>
        </p:nvSpPr>
        <p:spPr/>
        <p:txBody>
          <a:bodyPr/>
          <a:lstStyle/>
          <a:p>
            <a:fld id="{3A3BB02F-75D1-8C4A-81C0-28E0FD9E7EDF}" type="slidenum">
              <a:rPr lang="de-DE" smtClean="0"/>
              <a:t>8</a:t>
            </a:fld>
            <a:endParaRPr lang="de-DE" dirty="0"/>
          </a:p>
        </p:txBody>
      </p:sp>
    </p:spTree>
    <p:extLst>
      <p:ext uri="{BB962C8B-B14F-4D97-AF65-F5344CB8AC3E}">
        <p14:creationId xmlns:p14="http://schemas.microsoft.com/office/powerpoint/2010/main" val="6254728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fld id="{3A3BB02F-75D1-8C4A-81C0-28E0FD9E7EDF}" type="slidenum">
              <a:rPr lang="de-DE" smtClean="0"/>
              <a:t>9</a:t>
            </a:fld>
            <a:endParaRPr lang="de-DE" dirty="0"/>
          </a:p>
        </p:txBody>
      </p:sp>
    </p:spTree>
    <p:extLst>
      <p:ext uri="{BB962C8B-B14F-4D97-AF65-F5344CB8AC3E}">
        <p14:creationId xmlns:p14="http://schemas.microsoft.com/office/powerpoint/2010/main" val="3851707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fld id="{3A3BB02F-75D1-8C4A-81C0-28E0FD9E7EDF}" type="slidenum">
              <a:rPr lang="de-DE" smtClean="0"/>
              <a:t>10</a:t>
            </a:fld>
            <a:endParaRPr lang="de-DE" dirty="0"/>
          </a:p>
        </p:txBody>
      </p:sp>
    </p:spTree>
    <p:extLst>
      <p:ext uri="{BB962C8B-B14F-4D97-AF65-F5344CB8AC3E}">
        <p14:creationId xmlns:p14="http://schemas.microsoft.com/office/powerpoint/2010/main" val="20869604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fld id="{3A3BB02F-75D1-8C4A-81C0-28E0FD9E7EDF}" type="slidenum">
              <a:rPr lang="de-DE" smtClean="0"/>
              <a:t>11</a:t>
            </a:fld>
            <a:endParaRPr lang="de-DE" dirty="0"/>
          </a:p>
        </p:txBody>
      </p:sp>
    </p:spTree>
    <p:extLst>
      <p:ext uri="{BB962C8B-B14F-4D97-AF65-F5344CB8AC3E}">
        <p14:creationId xmlns:p14="http://schemas.microsoft.com/office/powerpoint/2010/main" val="30925576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fld id="{3A3BB02F-75D1-8C4A-81C0-28E0FD9E7EDF}" type="slidenum">
              <a:rPr lang="de-DE" smtClean="0"/>
              <a:t>12</a:t>
            </a:fld>
            <a:endParaRPr lang="de-DE" dirty="0"/>
          </a:p>
        </p:txBody>
      </p:sp>
    </p:spTree>
    <p:extLst>
      <p:ext uri="{BB962C8B-B14F-4D97-AF65-F5344CB8AC3E}">
        <p14:creationId xmlns:p14="http://schemas.microsoft.com/office/powerpoint/2010/main" val="32719326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fld id="{3A3BB02F-75D1-8C4A-81C0-28E0FD9E7EDF}" type="slidenum">
              <a:rPr lang="de-DE" smtClean="0"/>
              <a:t>13</a:t>
            </a:fld>
            <a:endParaRPr lang="de-DE" dirty="0"/>
          </a:p>
        </p:txBody>
      </p:sp>
    </p:spTree>
    <p:extLst>
      <p:ext uri="{BB962C8B-B14F-4D97-AF65-F5344CB8AC3E}">
        <p14:creationId xmlns:p14="http://schemas.microsoft.com/office/powerpoint/2010/main" val="32565864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extfeld 10">
            <a:extLst>
              <a:ext uri="{FF2B5EF4-FFF2-40B4-BE49-F238E27FC236}">
                <a16:creationId xmlns:a16="http://schemas.microsoft.com/office/drawing/2014/main" id="{28118245-E012-564C-B621-20BE45B8DE27}"/>
              </a:ext>
            </a:extLst>
          </p:cNvPr>
          <p:cNvSpPr txBox="1"/>
          <p:nvPr userDrawn="1"/>
        </p:nvSpPr>
        <p:spPr>
          <a:xfrm>
            <a:off x="648000" y="1326403"/>
            <a:ext cx="7848000" cy="600164"/>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AT" sz="3900" dirty="0">
                <a:solidFill>
                  <a:schemeClr val="tx2"/>
                </a:solidFill>
                <a:latin typeface="Calibri" panose="020F0502020204030204" pitchFamily="34" charset="0"/>
                <a:cs typeface="Calibri" panose="020F0502020204030204" pitchFamily="34" charset="0"/>
              </a:rPr>
              <a:t>Digitale Trends</a:t>
            </a:r>
          </a:p>
        </p:txBody>
      </p:sp>
      <p:sp>
        <p:nvSpPr>
          <p:cNvPr id="12" name="Textfeld 11">
            <a:extLst>
              <a:ext uri="{FF2B5EF4-FFF2-40B4-BE49-F238E27FC236}">
                <a16:creationId xmlns:a16="http://schemas.microsoft.com/office/drawing/2014/main" id="{B7459761-0FF0-244D-B9DC-78EF87275B50}"/>
              </a:ext>
            </a:extLst>
          </p:cNvPr>
          <p:cNvSpPr txBox="1"/>
          <p:nvPr userDrawn="1"/>
        </p:nvSpPr>
        <p:spPr>
          <a:xfrm>
            <a:off x="648000" y="1916725"/>
            <a:ext cx="7848000" cy="430887"/>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AT" sz="2800" dirty="0">
                <a:solidFill>
                  <a:schemeClr val="accent6"/>
                </a:solidFill>
                <a:latin typeface="Calibri Light" panose="020F0302020204030204" pitchFamily="34" charset="0"/>
                <a:cs typeface="Calibri Light" panose="020F0302020204030204" pitchFamily="34" charset="0"/>
              </a:rPr>
              <a:t>AR, VR, KI</a:t>
            </a:r>
          </a:p>
        </p:txBody>
      </p:sp>
      <p:sp>
        <p:nvSpPr>
          <p:cNvPr id="13" name="Textfeld 12">
            <a:extLst>
              <a:ext uri="{FF2B5EF4-FFF2-40B4-BE49-F238E27FC236}">
                <a16:creationId xmlns:a16="http://schemas.microsoft.com/office/drawing/2014/main" id="{BFB2E702-8F55-1D47-8A5F-987EEB51B1B1}"/>
              </a:ext>
            </a:extLst>
          </p:cNvPr>
          <p:cNvSpPr txBox="1"/>
          <p:nvPr userDrawn="1"/>
        </p:nvSpPr>
        <p:spPr>
          <a:xfrm>
            <a:off x="647999" y="4185139"/>
            <a:ext cx="5401109" cy="507831"/>
          </a:xfrm>
          <a:prstGeom prst="rect">
            <a:avLst/>
          </a:prstGeom>
          <a:noFill/>
        </p:spPr>
        <p:txBody>
          <a:bodyPr wrap="square" lIns="0" tIns="0" rIns="0" bIns="0" rtlCol="0">
            <a:spAutoFit/>
          </a:bodyPr>
          <a:lstStyle/>
          <a:p>
            <a:r>
              <a:rPr lang="de-DE" sz="1900" b="0" i="0" dirty="0">
                <a:solidFill>
                  <a:schemeClr val="tx2"/>
                </a:solidFill>
                <a:latin typeface="Calibri" panose="020F0502020204030204" pitchFamily="34" charset="0"/>
                <a:cs typeface="Calibri" panose="020F0502020204030204" pitchFamily="34" charset="0"/>
              </a:rPr>
              <a:t>Workshop</a:t>
            </a:r>
          </a:p>
          <a:p>
            <a:r>
              <a:rPr lang="de-DE" sz="1400" b="0" i="0" dirty="0">
                <a:latin typeface="Calibri Light" panose="020F0302020204030204" pitchFamily="34" charset="0"/>
                <a:cs typeface="Calibri Light" panose="020F0302020204030204" pitchFamily="34" charset="0"/>
              </a:rPr>
              <a:t>Informationen, Tipps und Übungen für den Unterricht</a:t>
            </a:r>
          </a:p>
        </p:txBody>
      </p:sp>
    </p:spTree>
    <p:extLst>
      <p:ext uri="{BB962C8B-B14F-4D97-AF65-F5344CB8AC3E}">
        <p14:creationId xmlns:p14="http://schemas.microsoft.com/office/powerpoint/2010/main" val="19258635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ayout 2 Spalten">
    <p:spTree>
      <p:nvGrpSpPr>
        <p:cNvPr id="1" name=""/>
        <p:cNvGrpSpPr/>
        <p:nvPr/>
      </p:nvGrpSpPr>
      <p:grpSpPr>
        <a:xfrm>
          <a:off x="0" y="0"/>
          <a:ext cx="0" cy="0"/>
          <a:chOff x="0" y="0"/>
          <a:chExt cx="0" cy="0"/>
        </a:xfrm>
      </p:grpSpPr>
      <p:sp>
        <p:nvSpPr>
          <p:cNvPr id="6" name="Textplatzhalter 5">
            <a:extLst>
              <a:ext uri="{FF2B5EF4-FFF2-40B4-BE49-F238E27FC236}">
                <a16:creationId xmlns:a16="http://schemas.microsoft.com/office/drawing/2014/main" id="{0F2A7335-0484-334E-A616-FB4B12842CDF}"/>
              </a:ext>
            </a:extLst>
          </p:cNvPr>
          <p:cNvSpPr>
            <a:spLocks noGrp="1"/>
          </p:cNvSpPr>
          <p:nvPr>
            <p:ph type="body" sz="quarter" idx="11" hasCustomPrompt="1"/>
          </p:nvPr>
        </p:nvSpPr>
        <p:spPr>
          <a:xfrm>
            <a:off x="648000" y="879474"/>
            <a:ext cx="7848000" cy="346249"/>
          </a:xfrm>
        </p:spPr>
        <p:txBody>
          <a:bodyPr wrap="square" numCol="1">
            <a:spAutoFit/>
          </a:bodyPr>
          <a:lstStyle>
            <a:lvl1pPr>
              <a:defRPr sz="2500">
                <a:solidFill>
                  <a:schemeClr val="accent2"/>
                </a:solidFill>
              </a:defRPr>
            </a:lvl1pPr>
          </a:lstStyle>
          <a:p>
            <a:pPr lvl="0"/>
            <a:r>
              <a:rPr lang="de-DE" dirty="0"/>
              <a:t>ERFAHRUNGSBERICHTE</a:t>
            </a:r>
          </a:p>
        </p:txBody>
      </p:sp>
      <p:sp>
        <p:nvSpPr>
          <p:cNvPr id="8" name="Textplatzhalter 7">
            <a:extLst>
              <a:ext uri="{FF2B5EF4-FFF2-40B4-BE49-F238E27FC236}">
                <a16:creationId xmlns:a16="http://schemas.microsoft.com/office/drawing/2014/main" id="{63EA35C2-0FFE-3842-B0CC-53FEC7AAA56D}"/>
              </a:ext>
            </a:extLst>
          </p:cNvPr>
          <p:cNvSpPr>
            <a:spLocks noGrp="1"/>
          </p:cNvSpPr>
          <p:nvPr>
            <p:ph type="body" sz="quarter" idx="12"/>
          </p:nvPr>
        </p:nvSpPr>
        <p:spPr>
          <a:xfrm>
            <a:off x="647699" y="1727999"/>
            <a:ext cx="7847999" cy="2736000"/>
          </a:xfrm>
        </p:spPr>
        <p:txBody>
          <a:bodyPr/>
          <a:lstStyle>
            <a:lvl1pPr latinLnBrk="0">
              <a:lnSpc>
                <a:spcPct val="100000"/>
              </a:lnSpc>
              <a:spcBef>
                <a:spcPts val="0"/>
              </a:spcBef>
              <a:spcAft>
                <a:spcPts val="600"/>
              </a:spcAft>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cxnSp>
        <p:nvCxnSpPr>
          <p:cNvPr id="9" name="Gerade Verbindung 8">
            <a:extLst>
              <a:ext uri="{FF2B5EF4-FFF2-40B4-BE49-F238E27FC236}">
                <a16:creationId xmlns:a16="http://schemas.microsoft.com/office/drawing/2014/main" id="{A434F07F-2DDA-E440-9E5B-20297C2B24B3}"/>
              </a:ext>
            </a:extLst>
          </p:cNvPr>
          <p:cNvCxnSpPr/>
          <p:nvPr userDrawn="1"/>
        </p:nvCxnSpPr>
        <p:spPr>
          <a:xfrm>
            <a:off x="648000" y="743282"/>
            <a:ext cx="7848000" cy="0"/>
          </a:xfrm>
          <a:prstGeom prst="line">
            <a:avLst/>
          </a:prstGeom>
          <a:ln w="15875">
            <a:solidFill>
              <a:schemeClr val="accent1">
                <a:alpha val="60000"/>
              </a:schemeClr>
            </a:solidFill>
          </a:ln>
        </p:spPr>
        <p:style>
          <a:lnRef idx="1">
            <a:schemeClr val="accent1"/>
          </a:lnRef>
          <a:fillRef idx="0">
            <a:schemeClr val="accent1"/>
          </a:fillRef>
          <a:effectRef idx="0">
            <a:schemeClr val="accent1"/>
          </a:effectRef>
          <a:fontRef idx="minor">
            <a:schemeClr val="tx1"/>
          </a:fontRef>
        </p:style>
      </p:cxnSp>
      <p:sp>
        <p:nvSpPr>
          <p:cNvPr id="10" name="Titel 9">
            <a:extLst>
              <a:ext uri="{FF2B5EF4-FFF2-40B4-BE49-F238E27FC236}">
                <a16:creationId xmlns:a16="http://schemas.microsoft.com/office/drawing/2014/main" id="{2EB27B96-18E5-4947-947F-DEA0CF78DEB3}"/>
              </a:ext>
            </a:extLst>
          </p:cNvPr>
          <p:cNvSpPr>
            <a:spLocks noGrp="1"/>
          </p:cNvSpPr>
          <p:nvPr>
            <p:ph type="title" hasCustomPrompt="1"/>
          </p:nvPr>
        </p:nvSpPr>
        <p:spPr/>
        <p:txBody>
          <a:bodyPr/>
          <a:lstStyle/>
          <a:p>
            <a:r>
              <a:rPr lang="de-DE" dirty="0"/>
              <a:t>MASTERTITELFORMAT BEARBEITEN</a:t>
            </a:r>
          </a:p>
        </p:txBody>
      </p:sp>
      <p:sp>
        <p:nvSpPr>
          <p:cNvPr id="29" name="Foliennummernplatzhalter 28">
            <a:extLst>
              <a:ext uri="{FF2B5EF4-FFF2-40B4-BE49-F238E27FC236}">
                <a16:creationId xmlns:a16="http://schemas.microsoft.com/office/drawing/2014/main" id="{A210A1E7-B9FB-CC43-8F18-B0F39BEEB399}"/>
              </a:ext>
            </a:extLst>
          </p:cNvPr>
          <p:cNvSpPr>
            <a:spLocks noGrp="1"/>
          </p:cNvSpPr>
          <p:nvPr>
            <p:ph type="sldNum" sz="quarter" idx="14"/>
          </p:nvPr>
        </p:nvSpPr>
        <p:spPr/>
        <p:txBody>
          <a:bodyPr/>
          <a:lstStyle/>
          <a:p>
            <a:fld id="{ED76730B-340B-944F-97E7-D9AAB3BD5E3F}" type="slidenum">
              <a:rPr lang="de-DE" smtClean="0"/>
              <a:t>‹Nr.›</a:t>
            </a:fld>
            <a:endParaRPr lang="de-DE" dirty="0"/>
          </a:p>
        </p:txBody>
      </p:sp>
    </p:spTree>
    <p:extLst>
      <p:ext uri="{BB962C8B-B14F-4D97-AF65-F5344CB8AC3E}">
        <p14:creationId xmlns:p14="http://schemas.microsoft.com/office/powerpoint/2010/main" val="30193019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ayout 1 Sp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D6F8F3-6156-D64A-9111-19362A119789}"/>
              </a:ext>
            </a:extLst>
          </p:cNvPr>
          <p:cNvSpPr>
            <a:spLocks noGrp="1"/>
          </p:cNvSpPr>
          <p:nvPr>
            <p:ph type="title" hasCustomPrompt="1"/>
          </p:nvPr>
        </p:nvSpPr>
        <p:spPr/>
        <p:txBody>
          <a:bodyPr/>
          <a:lstStyle/>
          <a:p>
            <a:r>
              <a:rPr lang="de-DE" dirty="0"/>
              <a:t>MASTERTITELFORMAT BEARBEITEN</a:t>
            </a:r>
          </a:p>
        </p:txBody>
      </p:sp>
      <p:sp>
        <p:nvSpPr>
          <p:cNvPr id="4" name="Textplatzhalter 5">
            <a:extLst>
              <a:ext uri="{FF2B5EF4-FFF2-40B4-BE49-F238E27FC236}">
                <a16:creationId xmlns:a16="http://schemas.microsoft.com/office/drawing/2014/main" id="{BF07B9BC-67AE-B647-A03B-671143879ABE}"/>
              </a:ext>
            </a:extLst>
          </p:cNvPr>
          <p:cNvSpPr>
            <a:spLocks noGrp="1"/>
          </p:cNvSpPr>
          <p:nvPr>
            <p:ph type="body" sz="quarter" idx="11" hasCustomPrompt="1"/>
          </p:nvPr>
        </p:nvSpPr>
        <p:spPr>
          <a:xfrm>
            <a:off x="648000" y="879474"/>
            <a:ext cx="7848000" cy="346249"/>
          </a:xfrm>
        </p:spPr>
        <p:txBody>
          <a:bodyPr wrap="square" numCol="1">
            <a:spAutoFit/>
          </a:bodyPr>
          <a:lstStyle>
            <a:lvl1pPr>
              <a:defRPr sz="2500">
                <a:solidFill>
                  <a:schemeClr val="accent2"/>
                </a:solidFill>
              </a:defRPr>
            </a:lvl1pPr>
          </a:lstStyle>
          <a:p>
            <a:pPr lvl="0"/>
            <a:r>
              <a:rPr lang="de-DE" dirty="0"/>
              <a:t>ERFAHRUNGSBERICHTE</a:t>
            </a:r>
          </a:p>
        </p:txBody>
      </p:sp>
      <p:sp>
        <p:nvSpPr>
          <p:cNvPr id="5" name="Textplatzhalter 7">
            <a:extLst>
              <a:ext uri="{FF2B5EF4-FFF2-40B4-BE49-F238E27FC236}">
                <a16:creationId xmlns:a16="http://schemas.microsoft.com/office/drawing/2014/main" id="{B6540568-66F7-1C4B-8220-363AF937E27C}"/>
              </a:ext>
            </a:extLst>
          </p:cNvPr>
          <p:cNvSpPr>
            <a:spLocks noGrp="1"/>
          </p:cNvSpPr>
          <p:nvPr>
            <p:ph type="body" sz="quarter" idx="12"/>
          </p:nvPr>
        </p:nvSpPr>
        <p:spPr>
          <a:xfrm>
            <a:off x="647699" y="1727999"/>
            <a:ext cx="7847999" cy="2736000"/>
          </a:xfrm>
        </p:spPr>
        <p:txBody>
          <a:bodyPr numCol="1"/>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2" name="Foliennummernplatzhalter 11">
            <a:extLst>
              <a:ext uri="{FF2B5EF4-FFF2-40B4-BE49-F238E27FC236}">
                <a16:creationId xmlns:a16="http://schemas.microsoft.com/office/drawing/2014/main" id="{DCCC3AA8-DEEE-F24B-9B34-C26D0BF81B6E}"/>
              </a:ext>
            </a:extLst>
          </p:cNvPr>
          <p:cNvSpPr>
            <a:spLocks noGrp="1"/>
          </p:cNvSpPr>
          <p:nvPr>
            <p:ph type="sldNum" sz="quarter" idx="14"/>
          </p:nvPr>
        </p:nvSpPr>
        <p:spPr/>
        <p:txBody>
          <a:bodyPr/>
          <a:lstStyle/>
          <a:p>
            <a:fld id="{ED76730B-340B-944F-97E7-D9AAB3BD5E3F}" type="slidenum">
              <a:rPr lang="de-DE" smtClean="0"/>
              <a:t>‹Nr.›</a:t>
            </a:fld>
            <a:endParaRPr lang="de-DE" dirty="0"/>
          </a:p>
        </p:txBody>
      </p:sp>
      <p:cxnSp>
        <p:nvCxnSpPr>
          <p:cNvPr id="13" name="Gerade Verbindung 12">
            <a:extLst>
              <a:ext uri="{FF2B5EF4-FFF2-40B4-BE49-F238E27FC236}">
                <a16:creationId xmlns:a16="http://schemas.microsoft.com/office/drawing/2014/main" id="{ABFF5E3D-B80E-E648-98A7-8426CA29DED3}"/>
              </a:ext>
            </a:extLst>
          </p:cNvPr>
          <p:cNvCxnSpPr/>
          <p:nvPr userDrawn="1"/>
        </p:nvCxnSpPr>
        <p:spPr>
          <a:xfrm>
            <a:off x="648000" y="743282"/>
            <a:ext cx="7848000" cy="0"/>
          </a:xfrm>
          <a:prstGeom prst="line">
            <a:avLst/>
          </a:prstGeom>
          <a:ln w="15875">
            <a:solidFill>
              <a:schemeClr val="accent1">
                <a:alpha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93800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ayout 1 Spalte 1 Bild">
    <p:spTree>
      <p:nvGrpSpPr>
        <p:cNvPr id="1" name=""/>
        <p:cNvGrpSpPr/>
        <p:nvPr/>
      </p:nvGrpSpPr>
      <p:grpSpPr>
        <a:xfrm>
          <a:off x="0" y="0"/>
          <a:ext cx="0" cy="0"/>
          <a:chOff x="0" y="0"/>
          <a:chExt cx="0" cy="0"/>
        </a:xfrm>
      </p:grpSpPr>
      <p:sp>
        <p:nvSpPr>
          <p:cNvPr id="4" name="Textplatzhalter 5">
            <a:extLst>
              <a:ext uri="{FF2B5EF4-FFF2-40B4-BE49-F238E27FC236}">
                <a16:creationId xmlns:a16="http://schemas.microsoft.com/office/drawing/2014/main" id="{3830DF2C-266D-3D41-9341-3FCCC6568C66}"/>
              </a:ext>
            </a:extLst>
          </p:cNvPr>
          <p:cNvSpPr>
            <a:spLocks noGrp="1"/>
          </p:cNvSpPr>
          <p:nvPr>
            <p:ph type="body" sz="quarter" idx="11" hasCustomPrompt="1"/>
          </p:nvPr>
        </p:nvSpPr>
        <p:spPr>
          <a:xfrm>
            <a:off x="648000" y="879474"/>
            <a:ext cx="7848000" cy="346249"/>
          </a:xfrm>
        </p:spPr>
        <p:txBody>
          <a:bodyPr wrap="square" numCol="1">
            <a:spAutoFit/>
          </a:bodyPr>
          <a:lstStyle>
            <a:lvl1pPr>
              <a:defRPr sz="2500">
                <a:solidFill>
                  <a:schemeClr val="accent2"/>
                </a:solidFill>
              </a:defRPr>
            </a:lvl1pPr>
          </a:lstStyle>
          <a:p>
            <a:pPr lvl="0"/>
            <a:r>
              <a:rPr lang="de-DE" dirty="0"/>
              <a:t>ERFAHRUNGSBERICHTE</a:t>
            </a:r>
          </a:p>
        </p:txBody>
      </p:sp>
      <p:sp>
        <p:nvSpPr>
          <p:cNvPr id="6" name="Textplatzhalter 5">
            <a:extLst>
              <a:ext uri="{FF2B5EF4-FFF2-40B4-BE49-F238E27FC236}">
                <a16:creationId xmlns:a16="http://schemas.microsoft.com/office/drawing/2014/main" id="{E07F05E1-C59D-AB4E-B346-0D37382FE36D}"/>
              </a:ext>
            </a:extLst>
          </p:cNvPr>
          <p:cNvSpPr>
            <a:spLocks noGrp="1"/>
          </p:cNvSpPr>
          <p:nvPr>
            <p:ph type="body" sz="quarter" idx="12"/>
          </p:nvPr>
        </p:nvSpPr>
        <p:spPr>
          <a:xfrm>
            <a:off x="648000" y="1728000"/>
            <a:ext cx="3636000" cy="2736000"/>
          </a:xfrm>
        </p:spPr>
        <p:txBody>
          <a:bodyPr numCol="1"/>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8" name="Bildplatzhalter 7">
            <a:extLst>
              <a:ext uri="{FF2B5EF4-FFF2-40B4-BE49-F238E27FC236}">
                <a16:creationId xmlns:a16="http://schemas.microsoft.com/office/drawing/2014/main" id="{74519E93-CDF2-174B-B691-82890BB3BC93}"/>
              </a:ext>
            </a:extLst>
          </p:cNvPr>
          <p:cNvSpPr>
            <a:spLocks noGrp="1"/>
          </p:cNvSpPr>
          <p:nvPr>
            <p:ph type="pic" sz="quarter" idx="13"/>
          </p:nvPr>
        </p:nvSpPr>
        <p:spPr>
          <a:xfrm>
            <a:off x="4859038" y="1728000"/>
            <a:ext cx="3636001" cy="2536026"/>
          </a:xfrm>
          <a:ln w="3175">
            <a:solidFill>
              <a:schemeClr val="accent3"/>
            </a:solidFill>
          </a:ln>
        </p:spPr>
        <p:txBody>
          <a:bodyPr numCol="1"/>
          <a:lstStyle/>
          <a:p>
            <a:endParaRPr lang="de-DE" dirty="0"/>
          </a:p>
        </p:txBody>
      </p:sp>
      <p:sp>
        <p:nvSpPr>
          <p:cNvPr id="10" name="Textplatzhalter 9">
            <a:extLst>
              <a:ext uri="{FF2B5EF4-FFF2-40B4-BE49-F238E27FC236}">
                <a16:creationId xmlns:a16="http://schemas.microsoft.com/office/drawing/2014/main" id="{FA537732-5FC7-504D-970B-66DEC4F495D9}"/>
              </a:ext>
            </a:extLst>
          </p:cNvPr>
          <p:cNvSpPr>
            <a:spLocks noGrp="1"/>
          </p:cNvSpPr>
          <p:nvPr>
            <p:ph type="body" sz="quarter" idx="14" hasCustomPrompt="1"/>
          </p:nvPr>
        </p:nvSpPr>
        <p:spPr>
          <a:xfrm>
            <a:off x="4859038" y="4325501"/>
            <a:ext cx="3636962" cy="138499"/>
          </a:xfrm>
        </p:spPr>
        <p:txBody>
          <a:bodyPr numCol="1">
            <a:spAutoFit/>
          </a:bodyPr>
          <a:lstStyle>
            <a:lvl1pPr>
              <a:defRPr sz="1000">
                <a:solidFill>
                  <a:schemeClr val="tx1">
                    <a:lumMod val="75000"/>
                    <a:lumOff val="25000"/>
                  </a:schemeClr>
                </a:solidFill>
              </a:defRPr>
            </a:lvl1pPr>
          </a:lstStyle>
          <a:p>
            <a:pPr lvl="0"/>
            <a:r>
              <a:rPr lang="de-DE" dirty="0" err="1"/>
              <a:t>Abb</a:t>
            </a:r>
            <a:r>
              <a:rPr lang="de-DE" dirty="0"/>
              <a:t>: Name</a:t>
            </a:r>
          </a:p>
        </p:txBody>
      </p:sp>
      <p:sp>
        <p:nvSpPr>
          <p:cNvPr id="17" name="Foliennummernplatzhalter 16">
            <a:extLst>
              <a:ext uri="{FF2B5EF4-FFF2-40B4-BE49-F238E27FC236}">
                <a16:creationId xmlns:a16="http://schemas.microsoft.com/office/drawing/2014/main" id="{11ADA513-AFD9-5549-B5F4-D0C62FB2F28D}"/>
              </a:ext>
            </a:extLst>
          </p:cNvPr>
          <p:cNvSpPr>
            <a:spLocks noGrp="1"/>
          </p:cNvSpPr>
          <p:nvPr>
            <p:ph type="sldNum" sz="quarter" idx="16"/>
          </p:nvPr>
        </p:nvSpPr>
        <p:spPr/>
        <p:txBody>
          <a:bodyPr/>
          <a:lstStyle/>
          <a:p>
            <a:fld id="{ED76730B-340B-944F-97E7-D9AAB3BD5E3F}" type="slidenum">
              <a:rPr lang="de-DE" smtClean="0"/>
              <a:t>‹Nr.›</a:t>
            </a:fld>
            <a:endParaRPr lang="de-DE" dirty="0"/>
          </a:p>
        </p:txBody>
      </p:sp>
      <p:cxnSp>
        <p:nvCxnSpPr>
          <p:cNvPr id="18" name="Gerade Verbindung 17">
            <a:extLst>
              <a:ext uri="{FF2B5EF4-FFF2-40B4-BE49-F238E27FC236}">
                <a16:creationId xmlns:a16="http://schemas.microsoft.com/office/drawing/2014/main" id="{9C4F73A5-2901-E645-BE18-98312085989B}"/>
              </a:ext>
            </a:extLst>
          </p:cNvPr>
          <p:cNvCxnSpPr/>
          <p:nvPr userDrawn="1"/>
        </p:nvCxnSpPr>
        <p:spPr>
          <a:xfrm>
            <a:off x="648000" y="743282"/>
            <a:ext cx="7848000" cy="0"/>
          </a:xfrm>
          <a:prstGeom prst="line">
            <a:avLst/>
          </a:prstGeom>
          <a:ln w="15875">
            <a:solidFill>
              <a:schemeClr val="accent1">
                <a:alpha val="60000"/>
              </a:schemeClr>
            </a:solidFill>
          </a:ln>
        </p:spPr>
        <p:style>
          <a:lnRef idx="1">
            <a:schemeClr val="accent1"/>
          </a:lnRef>
          <a:fillRef idx="0">
            <a:schemeClr val="accent1"/>
          </a:fillRef>
          <a:effectRef idx="0">
            <a:schemeClr val="accent1"/>
          </a:effectRef>
          <a:fontRef idx="minor">
            <a:schemeClr val="tx1"/>
          </a:fontRef>
        </p:style>
      </p:cxnSp>
      <p:sp>
        <p:nvSpPr>
          <p:cNvPr id="19" name="Titel 18">
            <a:extLst>
              <a:ext uri="{FF2B5EF4-FFF2-40B4-BE49-F238E27FC236}">
                <a16:creationId xmlns:a16="http://schemas.microsoft.com/office/drawing/2014/main" id="{FCCBC9C8-5D8C-FF4C-B47C-2F27E97399A0}"/>
              </a:ext>
            </a:extLst>
          </p:cNvPr>
          <p:cNvSpPr>
            <a:spLocks noGrp="1"/>
          </p:cNvSpPr>
          <p:nvPr>
            <p:ph type="title" hasCustomPrompt="1"/>
          </p:nvPr>
        </p:nvSpPr>
        <p:spPr/>
        <p:txBody>
          <a:bodyPr/>
          <a:lstStyle/>
          <a:p>
            <a:r>
              <a:rPr lang="de-DE" dirty="0"/>
              <a:t>MASTERTITELFORMAT BEARBEITEN</a:t>
            </a:r>
          </a:p>
        </p:txBody>
      </p:sp>
    </p:spTree>
    <p:extLst>
      <p:ext uri="{BB962C8B-B14F-4D97-AF65-F5344CB8AC3E}">
        <p14:creationId xmlns:p14="http://schemas.microsoft.com/office/powerpoint/2010/main" val="6601790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ayout 1 Spalte 2 Bilder">
    <p:spTree>
      <p:nvGrpSpPr>
        <p:cNvPr id="1" name=""/>
        <p:cNvGrpSpPr/>
        <p:nvPr/>
      </p:nvGrpSpPr>
      <p:grpSpPr>
        <a:xfrm>
          <a:off x="0" y="0"/>
          <a:ext cx="0" cy="0"/>
          <a:chOff x="0" y="0"/>
          <a:chExt cx="0" cy="0"/>
        </a:xfrm>
      </p:grpSpPr>
      <p:sp>
        <p:nvSpPr>
          <p:cNvPr id="23" name="Rechteck 22">
            <a:extLst>
              <a:ext uri="{FF2B5EF4-FFF2-40B4-BE49-F238E27FC236}">
                <a16:creationId xmlns:a16="http://schemas.microsoft.com/office/drawing/2014/main" id="{11F7B472-D0CD-4449-B4FF-9B494E4C2B6C}"/>
              </a:ext>
            </a:extLst>
          </p:cNvPr>
          <p:cNvSpPr/>
          <p:nvPr userDrawn="1"/>
        </p:nvSpPr>
        <p:spPr>
          <a:xfrm>
            <a:off x="3474418" y="2767054"/>
            <a:ext cx="5021582" cy="1722329"/>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 name="Titel 4">
            <a:extLst>
              <a:ext uri="{FF2B5EF4-FFF2-40B4-BE49-F238E27FC236}">
                <a16:creationId xmlns:a16="http://schemas.microsoft.com/office/drawing/2014/main" id="{09572D3A-3A2E-EA48-B304-10A55364C0D2}"/>
              </a:ext>
            </a:extLst>
          </p:cNvPr>
          <p:cNvSpPr>
            <a:spLocks noGrp="1"/>
          </p:cNvSpPr>
          <p:nvPr>
            <p:ph type="title" hasCustomPrompt="1"/>
          </p:nvPr>
        </p:nvSpPr>
        <p:spPr>
          <a:xfrm>
            <a:off x="3474720" y="337434"/>
            <a:ext cx="5021280" cy="443198"/>
          </a:xfrm>
        </p:spPr>
        <p:txBody>
          <a:bodyPr/>
          <a:lstStyle/>
          <a:p>
            <a:r>
              <a:rPr lang="de-DE" dirty="0"/>
              <a:t>MASTERTITEL</a:t>
            </a:r>
          </a:p>
        </p:txBody>
      </p:sp>
      <p:sp>
        <p:nvSpPr>
          <p:cNvPr id="6" name="Textplatzhalter 5">
            <a:extLst>
              <a:ext uri="{FF2B5EF4-FFF2-40B4-BE49-F238E27FC236}">
                <a16:creationId xmlns:a16="http://schemas.microsoft.com/office/drawing/2014/main" id="{1F1B233F-95EE-E645-91D0-317A42A68E79}"/>
              </a:ext>
            </a:extLst>
          </p:cNvPr>
          <p:cNvSpPr>
            <a:spLocks noGrp="1"/>
          </p:cNvSpPr>
          <p:nvPr>
            <p:ph type="body" sz="quarter" idx="11" hasCustomPrompt="1"/>
          </p:nvPr>
        </p:nvSpPr>
        <p:spPr>
          <a:xfrm>
            <a:off x="3474718" y="879474"/>
            <a:ext cx="5021281" cy="346249"/>
          </a:xfrm>
        </p:spPr>
        <p:txBody>
          <a:bodyPr wrap="square" numCol="1">
            <a:spAutoFit/>
          </a:bodyPr>
          <a:lstStyle>
            <a:lvl1pPr>
              <a:defRPr sz="2500">
                <a:solidFill>
                  <a:schemeClr val="accent2"/>
                </a:solidFill>
              </a:defRPr>
            </a:lvl1pPr>
          </a:lstStyle>
          <a:p>
            <a:pPr lvl="0"/>
            <a:r>
              <a:rPr lang="de-DE" dirty="0"/>
              <a:t>ERFAHRUNGSBERICHTE</a:t>
            </a:r>
          </a:p>
        </p:txBody>
      </p:sp>
      <p:sp>
        <p:nvSpPr>
          <p:cNvPr id="10" name="Textplatzhalter 9">
            <a:extLst>
              <a:ext uri="{FF2B5EF4-FFF2-40B4-BE49-F238E27FC236}">
                <a16:creationId xmlns:a16="http://schemas.microsoft.com/office/drawing/2014/main" id="{DABF57D9-E8D9-ED46-96C9-669DBF4D890A}"/>
              </a:ext>
            </a:extLst>
          </p:cNvPr>
          <p:cNvSpPr>
            <a:spLocks noGrp="1"/>
          </p:cNvSpPr>
          <p:nvPr>
            <p:ph type="body" sz="quarter" idx="12" hasCustomPrompt="1"/>
          </p:nvPr>
        </p:nvSpPr>
        <p:spPr>
          <a:xfrm>
            <a:off x="3474718" y="1701800"/>
            <a:ext cx="5021582" cy="739237"/>
          </a:xfrm>
        </p:spPr>
        <p:txBody>
          <a:bodyPr numCol="1">
            <a:noAutofit/>
          </a:bodyPr>
          <a:lstStyle>
            <a:lvl1pPr>
              <a:lnSpc>
                <a:spcPct val="100000"/>
              </a:lnSpc>
              <a:spcBef>
                <a:spcPts val="0"/>
              </a:spcBef>
              <a:spcAft>
                <a:spcPts val="600"/>
              </a:spcAft>
              <a:defRPr sz="1400"/>
            </a:lvl1pPr>
            <a:lvl2pPr marL="0" indent="0">
              <a:buNone/>
              <a:defRPr sz="1400"/>
            </a:lvl2pPr>
            <a:lvl3pPr>
              <a:defRPr sz="1400"/>
            </a:lvl3pPr>
            <a:lvl4pPr>
              <a:defRPr sz="1400"/>
            </a:lvl4pPr>
            <a:lvl5pPr>
              <a:defRPr sz="1400"/>
            </a:lvl5pPr>
          </a:lstStyle>
          <a:p>
            <a:pPr lvl="0"/>
            <a:r>
              <a:rPr lang="de-DE" dirty="0"/>
              <a:t>Mastertextformat bearbeite </a:t>
            </a:r>
            <a:r>
              <a:rPr lang="de-DE" dirty="0" err="1"/>
              <a:t>öklafjlasdkjflökadjsfö</a:t>
            </a:r>
            <a:r>
              <a:rPr lang="de-DE" dirty="0"/>
              <a:t> </a:t>
            </a:r>
            <a:r>
              <a:rPr lang="de-DE" dirty="0" err="1"/>
              <a:t>alöksdjflöaksdjf</a:t>
            </a:r>
            <a:r>
              <a:rPr lang="de-DE" dirty="0"/>
              <a:t> </a:t>
            </a:r>
            <a:r>
              <a:rPr lang="de-DE" dirty="0" err="1"/>
              <a:t>aölksdjflökagjölfkgj</a:t>
            </a:r>
            <a:endParaRPr lang="de-DE" dirty="0"/>
          </a:p>
        </p:txBody>
      </p:sp>
      <p:sp>
        <p:nvSpPr>
          <p:cNvPr id="12" name="Bildplatzhalter 11">
            <a:extLst>
              <a:ext uri="{FF2B5EF4-FFF2-40B4-BE49-F238E27FC236}">
                <a16:creationId xmlns:a16="http://schemas.microsoft.com/office/drawing/2014/main" id="{F4690DA7-09A6-2044-8A31-E7FFA584AB24}"/>
              </a:ext>
            </a:extLst>
          </p:cNvPr>
          <p:cNvSpPr>
            <a:spLocks noGrp="1"/>
          </p:cNvSpPr>
          <p:nvPr>
            <p:ph type="pic" sz="quarter" idx="13"/>
          </p:nvPr>
        </p:nvSpPr>
        <p:spPr>
          <a:xfrm>
            <a:off x="647700" y="360000"/>
            <a:ext cx="2232000" cy="1620000"/>
          </a:xfrm>
          <a:ln w="3175">
            <a:solidFill>
              <a:schemeClr val="accent3"/>
            </a:solidFill>
          </a:ln>
        </p:spPr>
        <p:txBody>
          <a:bodyPr numCol="1"/>
          <a:lstStyle/>
          <a:p>
            <a:endParaRPr lang="de-DE" dirty="0"/>
          </a:p>
        </p:txBody>
      </p:sp>
      <p:sp>
        <p:nvSpPr>
          <p:cNvPr id="14" name="Textplatzhalter 13">
            <a:extLst>
              <a:ext uri="{FF2B5EF4-FFF2-40B4-BE49-F238E27FC236}">
                <a16:creationId xmlns:a16="http://schemas.microsoft.com/office/drawing/2014/main" id="{67F70852-7F91-DE49-8E73-B538A16AE6D5}"/>
              </a:ext>
            </a:extLst>
          </p:cNvPr>
          <p:cNvSpPr>
            <a:spLocks noGrp="1"/>
          </p:cNvSpPr>
          <p:nvPr>
            <p:ph type="body" sz="quarter" idx="14" hasCustomPrompt="1"/>
          </p:nvPr>
        </p:nvSpPr>
        <p:spPr>
          <a:xfrm>
            <a:off x="646138" y="2058988"/>
            <a:ext cx="2232000" cy="138499"/>
          </a:xfrm>
        </p:spPr>
        <p:txBody>
          <a:bodyPr wrap="square" numCol="1">
            <a:spAutoFit/>
          </a:bodyPr>
          <a:lstStyle>
            <a:lvl1pPr>
              <a:defRPr sz="1000">
                <a:solidFill>
                  <a:schemeClr val="tx1">
                    <a:lumMod val="75000"/>
                    <a:lumOff val="25000"/>
                  </a:schemeClr>
                </a:solidFill>
              </a:defRPr>
            </a:lvl1pPr>
          </a:lstStyle>
          <a:p>
            <a:pPr lvl="0"/>
            <a:r>
              <a:rPr lang="de-DE" dirty="0"/>
              <a:t>Abb.: Name</a:t>
            </a:r>
          </a:p>
        </p:txBody>
      </p:sp>
      <p:sp>
        <p:nvSpPr>
          <p:cNvPr id="16" name="Bildplatzhalter 15">
            <a:extLst>
              <a:ext uri="{FF2B5EF4-FFF2-40B4-BE49-F238E27FC236}">
                <a16:creationId xmlns:a16="http://schemas.microsoft.com/office/drawing/2014/main" id="{C8EECFB1-F2BD-BD4C-846C-C455117D87B6}"/>
              </a:ext>
            </a:extLst>
          </p:cNvPr>
          <p:cNvSpPr>
            <a:spLocks noGrp="1"/>
          </p:cNvSpPr>
          <p:nvPr>
            <p:ph type="pic" sz="quarter" idx="15"/>
          </p:nvPr>
        </p:nvSpPr>
        <p:spPr>
          <a:xfrm>
            <a:off x="648000" y="2441037"/>
            <a:ext cx="2232000" cy="1843172"/>
          </a:xfrm>
          <a:ln w="3175">
            <a:solidFill>
              <a:schemeClr val="accent3"/>
            </a:solidFill>
          </a:ln>
        </p:spPr>
        <p:txBody>
          <a:bodyPr numCol="1"/>
          <a:lstStyle/>
          <a:p>
            <a:endParaRPr lang="de-DE" dirty="0"/>
          </a:p>
        </p:txBody>
      </p:sp>
      <p:sp>
        <p:nvSpPr>
          <p:cNvPr id="18" name="Textplatzhalter 17">
            <a:extLst>
              <a:ext uri="{FF2B5EF4-FFF2-40B4-BE49-F238E27FC236}">
                <a16:creationId xmlns:a16="http://schemas.microsoft.com/office/drawing/2014/main" id="{FCCDE675-022F-384B-A7A8-24341190E358}"/>
              </a:ext>
            </a:extLst>
          </p:cNvPr>
          <p:cNvSpPr>
            <a:spLocks noGrp="1"/>
          </p:cNvSpPr>
          <p:nvPr>
            <p:ph type="body" sz="quarter" idx="16" hasCustomPrompt="1"/>
          </p:nvPr>
        </p:nvSpPr>
        <p:spPr>
          <a:xfrm>
            <a:off x="646114" y="4350884"/>
            <a:ext cx="2232024" cy="138499"/>
          </a:xfrm>
        </p:spPr>
        <p:txBody>
          <a:bodyPr numCol="1">
            <a:spAutoFit/>
          </a:bodyPr>
          <a:lstStyle>
            <a:lvl1pPr>
              <a:defRPr sz="1000">
                <a:solidFill>
                  <a:schemeClr val="tx1">
                    <a:lumMod val="75000"/>
                    <a:lumOff val="25000"/>
                  </a:schemeClr>
                </a:solidFill>
              </a:defRPr>
            </a:lvl1pPr>
          </a:lstStyle>
          <a:p>
            <a:pPr lvl="0"/>
            <a:r>
              <a:rPr lang="de-DE" dirty="0"/>
              <a:t>Abb.: Name</a:t>
            </a:r>
          </a:p>
        </p:txBody>
      </p:sp>
      <p:sp>
        <p:nvSpPr>
          <p:cNvPr id="22" name="Textplatzhalter 21">
            <a:extLst>
              <a:ext uri="{FF2B5EF4-FFF2-40B4-BE49-F238E27FC236}">
                <a16:creationId xmlns:a16="http://schemas.microsoft.com/office/drawing/2014/main" id="{C563AD09-8910-A040-971A-246C45AEFFD1}"/>
              </a:ext>
            </a:extLst>
          </p:cNvPr>
          <p:cNvSpPr>
            <a:spLocks noGrp="1"/>
          </p:cNvSpPr>
          <p:nvPr>
            <p:ph type="body" sz="quarter" idx="17"/>
          </p:nvPr>
        </p:nvSpPr>
        <p:spPr>
          <a:xfrm>
            <a:off x="3474718" y="2767054"/>
            <a:ext cx="5021281" cy="1722329"/>
          </a:xfrm>
        </p:spPr>
        <p:txBody>
          <a:bodyPr lIns="180000" tIns="144000" rIns="180000" bIns="180000" numCol="1" anchor="ctr" anchorCtr="0">
            <a:normAutofit/>
          </a:bodyPr>
          <a:lstStyle>
            <a:lvl1pPr>
              <a:spcBef>
                <a:spcPts val="0"/>
              </a:spcBef>
              <a:spcAft>
                <a:spcPts val="600"/>
              </a:spcAft>
              <a:defRPr sz="1400"/>
            </a:lvl1pPr>
            <a:lvl2pPr>
              <a:spcBef>
                <a:spcPts val="0"/>
              </a:spcBef>
              <a:spcAft>
                <a:spcPts val="600"/>
              </a:spcAft>
              <a:defRPr sz="1400"/>
            </a:lvl2pPr>
            <a:lvl3pPr>
              <a:defRPr sz="1400"/>
            </a:lvl3pPr>
            <a:lvl4pPr>
              <a:defRPr sz="1400"/>
            </a:lvl4pPr>
            <a:lvl5pPr>
              <a:defRPr sz="1400"/>
            </a:lvl5pPr>
          </a:lstStyle>
          <a:p>
            <a:pPr lvl="0"/>
            <a:r>
              <a:rPr lang="de-DE" dirty="0"/>
              <a:t>Mastertextformat bearbeiten</a:t>
            </a:r>
          </a:p>
          <a:p>
            <a:pPr lvl="1"/>
            <a:r>
              <a:rPr lang="de-DE" dirty="0"/>
              <a:t>Zweite Ebene</a:t>
            </a:r>
          </a:p>
          <a:p>
            <a:pPr lvl="1"/>
            <a:r>
              <a:rPr lang="de-DE" dirty="0" err="1"/>
              <a:t>aölsdkjfalödj</a:t>
            </a:r>
            <a:endParaRPr lang="de-DE" dirty="0"/>
          </a:p>
        </p:txBody>
      </p:sp>
      <p:sp>
        <p:nvSpPr>
          <p:cNvPr id="29" name="Foliennummernplatzhalter 28">
            <a:extLst>
              <a:ext uri="{FF2B5EF4-FFF2-40B4-BE49-F238E27FC236}">
                <a16:creationId xmlns:a16="http://schemas.microsoft.com/office/drawing/2014/main" id="{2A9C4C7B-ECEC-3F46-9863-C46023432F30}"/>
              </a:ext>
            </a:extLst>
          </p:cNvPr>
          <p:cNvSpPr>
            <a:spLocks noGrp="1"/>
          </p:cNvSpPr>
          <p:nvPr>
            <p:ph type="sldNum" sz="quarter" idx="19"/>
          </p:nvPr>
        </p:nvSpPr>
        <p:spPr/>
        <p:txBody>
          <a:bodyPr/>
          <a:lstStyle/>
          <a:p>
            <a:fld id="{ED76730B-340B-944F-97E7-D9AAB3BD5E3F}" type="slidenum">
              <a:rPr lang="de-DE" smtClean="0"/>
              <a:t>‹Nr.›</a:t>
            </a:fld>
            <a:endParaRPr lang="de-DE" dirty="0"/>
          </a:p>
        </p:txBody>
      </p:sp>
      <p:cxnSp>
        <p:nvCxnSpPr>
          <p:cNvPr id="30" name="Gerade Verbindung 29">
            <a:extLst>
              <a:ext uri="{FF2B5EF4-FFF2-40B4-BE49-F238E27FC236}">
                <a16:creationId xmlns:a16="http://schemas.microsoft.com/office/drawing/2014/main" id="{CBF8D72A-7035-0548-B47F-47E66A10EF2E}"/>
              </a:ext>
            </a:extLst>
          </p:cNvPr>
          <p:cNvCxnSpPr>
            <a:cxnSpLocks/>
          </p:cNvCxnSpPr>
          <p:nvPr userDrawn="1"/>
        </p:nvCxnSpPr>
        <p:spPr>
          <a:xfrm>
            <a:off x="3474418" y="743282"/>
            <a:ext cx="5021582" cy="0"/>
          </a:xfrm>
          <a:prstGeom prst="line">
            <a:avLst/>
          </a:prstGeom>
          <a:ln w="15875">
            <a:solidFill>
              <a:schemeClr val="accent1">
                <a:alpha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72960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line 2 Zeile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0FB0D8-B386-0647-B04F-8016FF18E51A}"/>
              </a:ext>
            </a:extLst>
          </p:cNvPr>
          <p:cNvSpPr>
            <a:spLocks noGrp="1"/>
          </p:cNvSpPr>
          <p:nvPr>
            <p:ph type="title" hasCustomPrompt="1"/>
          </p:nvPr>
        </p:nvSpPr>
        <p:spPr>
          <a:xfrm>
            <a:off x="648000" y="337434"/>
            <a:ext cx="7848000" cy="886397"/>
          </a:xfrm>
        </p:spPr>
        <p:txBody>
          <a:bodyPr/>
          <a:lstStyle/>
          <a:p>
            <a:r>
              <a:rPr lang="de-DE" dirty="0"/>
              <a:t>MASTERTITEL</a:t>
            </a:r>
            <a:br>
              <a:rPr lang="de-DE" dirty="0"/>
            </a:br>
            <a:r>
              <a:rPr lang="de-DE" dirty="0"/>
              <a:t>2 ZEILEN</a:t>
            </a:r>
          </a:p>
        </p:txBody>
      </p:sp>
      <p:sp>
        <p:nvSpPr>
          <p:cNvPr id="6" name="Textplatzhalter 5">
            <a:extLst>
              <a:ext uri="{FF2B5EF4-FFF2-40B4-BE49-F238E27FC236}">
                <a16:creationId xmlns:a16="http://schemas.microsoft.com/office/drawing/2014/main" id="{B76DDAC1-2750-AB4B-8648-A3A6EF665EEA}"/>
              </a:ext>
            </a:extLst>
          </p:cNvPr>
          <p:cNvSpPr>
            <a:spLocks noGrp="1"/>
          </p:cNvSpPr>
          <p:nvPr>
            <p:ph type="body" sz="quarter" idx="11"/>
          </p:nvPr>
        </p:nvSpPr>
        <p:spPr>
          <a:xfrm>
            <a:off x="648000" y="1728000"/>
            <a:ext cx="7848300" cy="27360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2" name="Foliennummernplatzhalter 11">
            <a:extLst>
              <a:ext uri="{FF2B5EF4-FFF2-40B4-BE49-F238E27FC236}">
                <a16:creationId xmlns:a16="http://schemas.microsoft.com/office/drawing/2014/main" id="{0D6B4F57-5E82-C741-B75F-9D16CF106477}"/>
              </a:ext>
            </a:extLst>
          </p:cNvPr>
          <p:cNvSpPr>
            <a:spLocks noGrp="1"/>
          </p:cNvSpPr>
          <p:nvPr>
            <p:ph type="sldNum" sz="quarter" idx="13"/>
          </p:nvPr>
        </p:nvSpPr>
        <p:spPr/>
        <p:txBody>
          <a:bodyPr/>
          <a:lstStyle/>
          <a:p>
            <a:fld id="{ED76730B-340B-944F-97E7-D9AAB3BD5E3F}" type="slidenum">
              <a:rPr lang="de-DE" smtClean="0"/>
              <a:t>‹Nr.›</a:t>
            </a:fld>
            <a:endParaRPr lang="de-DE" dirty="0"/>
          </a:p>
        </p:txBody>
      </p:sp>
      <p:cxnSp>
        <p:nvCxnSpPr>
          <p:cNvPr id="14" name="Gerade Verbindung 13">
            <a:extLst>
              <a:ext uri="{FF2B5EF4-FFF2-40B4-BE49-F238E27FC236}">
                <a16:creationId xmlns:a16="http://schemas.microsoft.com/office/drawing/2014/main" id="{2B36CF42-30EA-5C42-B323-513A1992B329}"/>
              </a:ext>
            </a:extLst>
          </p:cNvPr>
          <p:cNvCxnSpPr/>
          <p:nvPr userDrawn="1"/>
        </p:nvCxnSpPr>
        <p:spPr>
          <a:xfrm>
            <a:off x="648000" y="1180816"/>
            <a:ext cx="7848000" cy="0"/>
          </a:xfrm>
          <a:prstGeom prst="line">
            <a:avLst/>
          </a:prstGeom>
          <a:ln w="15875">
            <a:solidFill>
              <a:schemeClr val="accent1">
                <a:alpha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31404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ell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94D092-2B00-8F40-A142-F67F54265971}"/>
              </a:ext>
            </a:extLst>
          </p:cNvPr>
          <p:cNvSpPr>
            <a:spLocks noGrp="1"/>
          </p:cNvSpPr>
          <p:nvPr>
            <p:ph type="title" hasCustomPrompt="1"/>
          </p:nvPr>
        </p:nvSpPr>
        <p:spPr/>
        <p:txBody>
          <a:bodyPr/>
          <a:lstStyle/>
          <a:p>
            <a:r>
              <a:rPr lang="de-DE" dirty="0"/>
              <a:t>MASTER TABELLE</a:t>
            </a:r>
          </a:p>
        </p:txBody>
      </p:sp>
      <p:sp>
        <p:nvSpPr>
          <p:cNvPr id="13" name="Foliennummernplatzhalter 12">
            <a:extLst>
              <a:ext uri="{FF2B5EF4-FFF2-40B4-BE49-F238E27FC236}">
                <a16:creationId xmlns:a16="http://schemas.microsoft.com/office/drawing/2014/main" id="{BB2802EE-2202-9040-8ABD-15D77FCD7839}"/>
              </a:ext>
            </a:extLst>
          </p:cNvPr>
          <p:cNvSpPr>
            <a:spLocks noGrp="1"/>
          </p:cNvSpPr>
          <p:nvPr>
            <p:ph type="sldNum" sz="quarter" idx="11"/>
          </p:nvPr>
        </p:nvSpPr>
        <p:spPr/>
        <p:txBody>
          <a:bodyPr/>
          <a:lstStyle/>
          <a:p>
            <a:fld id="{ED76730B-340B-944F-97E7-D9AAB3BD5E3F}" type="slidenum">
              <a:rPr lang="de-DE" smtClean="0"/>
              <a:t>‹Nr.›</a:t>
            </a:fld>
            <a:endParaRPr lang="de-DE" dirty="0"/>
          </a:p>
        </p:txBody>
      </p:sp>
      <p:cxnSp>
        <p:nvCxnSpPr>
          <p:cNvPr id="14" name="Gerade Verbindung 13">
            <a:extLst>
              <a:ext uri="{FF2B5EF4-FFF2-40B4-BE49-F238E27FC236}">
                <a16:creationId xmlns:a16="http://schemas.microsoft.com/office/drawing/2014/main" id="{1A872522-EFB2-4444-A23C-27F0067C8F7F}"/>
              </a:ext>
            </a:extLst>
          </p:cNvPr>
          <p:cNvCxnSpPr/>
          <p:nvPr userDrawn="1"/>
        </p:nvCxnSpPr>
        <p:spPr>
          <a:xfrm>
            <a:off x="648000" y="743282"/>
            <a:ext cx="7848000" cy="0"/>
          </a:xfrm>
          <a:prstGeom prst="line">
            <a:avLst/>
          </a:prstGeom>
          <a:ln w="15875">
            <a:solidFill>
              <a:schemeClr val="accent1">
                <a:alpha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8436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D742DF18-C013-AB4B-9207-3003A87544D7}"/>
              </a:ext>
            </a:extLst>
          </p:cNvPr>
          <p:cNvSpPr>
            <a:spLocks noGrp="1"/>
          </p:cNvSpPr>
          <p:nvPr>
            <p:ph type="sldNum" sz="quarter" idx="10"/>
          </p:nvPr>
        </p:nvSpPr>
        <p:spPr/>
        <p:txBody>
          <a:bodyPr/>
          <a:lstStyle/>
          <a:p>
            <a:fld id="{ED76730B-340B-944F-97E7-D9AAB3BD5E3F}" type="slidenum">
              <a:rPr lang="de-DE" smtClean="0"/>
              <a:pPr/>
              <a:t>‹Nr.›</a:t>
            </a:fld>
            <a:endParaRPr lang="de-DE" dirty="0"/>
          </a:p>
        </p:txBody>
      </p:sp>
    </p:spTree>
    <p:extLst>
      <p:ext uri="{BB962C8B-B14F-4D97-AF65-F5344CB8AC3E}">
        <p14:creationId xmlns:p14="http://schemas.microsoft.com/office/powerpoint/2010/main" val="39620237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n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BC5E1EE3-0DE7-034F-B5D5-67D673F04E29}"/>
              </a:ext>
            </a:extLst>
          </p:cNvPr>
          <p:cNvSpPr>
            <a:spLocks noGrp="1"/>
          </p:cNvSpPr>
          <p:nvPr>
            <p:ph type="sldNum" sz="quarter" idx="10"/>
          </p:nvPr>
        </p:nvSpPr>
        <p:spPr/>
        <p:txBody>
          <a:bodyPr/>
          <a:lstStyle/>
          <a:p>
            <a:fld id="{ED76730B-340B-944F-97E7-D9AAB3BD5E3F}" type="slidenum">
              <a:rPr lang="de-DE" smtClean="0"/>
              <a:pPr/>
              <a:t>‹Nr.›</a:t>
            </a:fld>
            <a:endParaRPr lang="de-DE" dirty="0"/>
          </a:p>
        </p:txBody>
      </p:sp>
      <p:sp>
        <p:nvSpPr>
          <p:cNvPr id="4" name="Textfeld 3">
            <a:extLst>
              <a:ext uri="{FF2B5EF4-FFF2-40B4-BE49-F238E27FC236}">
                <a16:creationId xmlns:a16="http://schemas.microsoft.com/office/drawing/2014/main" id="{F39EE447-A84F-B948-BFC6-0396D89BD987}"/>
              </a:ext>
            </a:extLst>
          </p:cNvPr>
          <p:cNvSpPr txBox="1"/>
          <p:nvPr userDrawn="1"/>
        </p:nvSpPr>
        <p:spPr>
          <a:xfrm>
            <a:off x="667350" y="1297859"/>
            <a:ext cx="4809218" cy="1169551"/>
          </a:xfrm>
          <a:prstGeom prst="rect">
            <a:avLst/>
          </a:prstGeom>
          <a:noFill/>
        </p:spPr>
        <p:txBody>
          <a:bodyPr wrap="square" lIns="0" tIns="0" rIns="0" bIns="0" rtlCol="0">
            <a:spAutoFit/>
          </a:bodyPr>
          <a:lstStyle/>
          <a:p>
            <a:r>
              <a:rPr lang="de-DE" sz="3800" b="0" i="0" dirty="0">
                <a:solidFill>
                  <a:schemeClr val="tx2"/>
                </a:solidFill>
                <a:latin typeface="Calibri" panose="020F0502020204030204" pitchFamily="34" charset="0"/>
                <a:cs typeface="Calibri" panose="020F0502020204030204" pitchFamily="34" charset="0"/>
              </a:rPr>
              <a:t>DANKE FÜR IHRE </a:t>
            </a:r>
          </a:p>
          <a:p>
            <a:r>
              <a:rPr lang="de-DE" sz="3800" b="0" i="0" dirty="0">
                <a:solidFill>
                  <a:schemeClr val="tx2"/>
                </a:solidFill>
                <a:latin typeface="Calibri" panose="020F0502020204030204" pitchFamily="34" charset="0"/>
                <a:cs typeface="Calibri" panose="020F0502020204030204" pitchFamily="34" charset="0"/>
              </a:rPr>
              <a:t>AUFMERKSAMKEIT!</a:t>
            </a:r>
          </a:p>
        </p:txBody>
      </p:sp>
    </p:spTree>
    <p:extLst>
      <p:ext uri="{BB962C8B-B14F-4D97-AF65-F5344CB8AC3E}">
        <p14:creationId xmlns:p14="http://schemas.microsoft.com/office/powerpoint/2010/main" val="29136370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48000" y="337434"/>
            <a:ext cx="7848000" cy="443198"/>
          </a:xfrm>
          <a:prstGeom prst="rect">
            <a:avLst/>
          </a:prstGeom>
          <a:ln>
            <a:noFill/>
          </a:ln>
        </p:spPr>
        <p:txBody>
          <a:bodyPr vert="horz" lIns="0" tIns="0" rIns="0" bIns="0" rtlCol="0" anchor="t" anchorCtr="0">
            <a:spAutoFit/>
          </a:bodyPr>
          <a:lstStyle/>
          <a:p>
            <a:r>
              <a:rPr lang="de-DE" dirty="0"/>
              <a:t>SPRECHEN STATT TIPPEN?!</a:t>
            </a:r>
            <a:endParaRPr lang="en-US" dirty="0"/>
          </a:p>
        </p:txBody>
      </p:sp>
      <p:sp>
        <p:nvSpPr>
          <p:cNvPr id="3" name="Text Placeholder 2"/>
          <p:cNvSpPr>
            <a:spLocks noGrp="1"/>
          </p:cNvSpPr>
          <p:nvPr>
            <p:ph type="body" idx="1"/>
          </p:nvPr>
        </p:nvSpPr>
        <p:spPr>
          <a:xfrm>
            <a:off x="648000" y="1713540"/>
            <a:ext cx="7848000" cy="2736000"/>
          </a:xfrm>
          <a:prstGeom prst="rect">
            <a:avLst/>
          </a:prstGeom>
        </p:spPr>
        <p:txBody>
          <a:bodyPr vert="horz" lIns="0" tIns="0" rIns="0" bIns="0" numCol="2" spcCol="576000" rtlCol="0">
            <a:normAutofit/>
          </a:bodyPr>
          <a:lstStyle/>
          <a:p>
            <a:pPr lvl="0"/>
            <a:r>
              <a:rPr lang="de-DE" dirty="0"/>
              <a:t>Mastertextformat bearbeiten</a:t>
            </a:r>
          </a:p>
          <a:p>
            <a:pPr lvl="1"/>
            <a:r>
              <a:rPr lang="de-DE" dirty="0"/>
              <a:t>Aufzählung</a:t>
            </a:r>
          </a:p>
        </p:txBody>
      </p:sp>
      <p:sp>
        <p:nvSpPr>
          <p:cNvPr id="16" name="Foliennummernplatzhalter 15">
            <a:extLst>
              <a:ext uri="{FF2B5EF4-FFF2-40B4-BE49-F238E27FC236}">
                <a16:creationId xmlns:a16="http://schemas.microsoft.com/office/drawing/2014/main" id="{181EAD34-1925-AD4C-9268-FC514EAA5A38}"/>
              </a:ext>
            </a:extLst>
          </p:cNvPr>
          <p:cNvSpPr>
            <a:spLocks noGrp="1"/>
          </p:cNvSpPr>
          <p:nvPr>
            <p:ph type="sldNum" sz="quarter" idx="4"/>
          </p:nvPr>
        </p:nvSpPr>
        <p:spPr>
          <a:xfrm>
            <a:off x="667350" y="4775214"/>
            <a:ext cx="803641" cy="274637"/>
          </a:xfrm>
          <a:prstGeom prst="rect">
            <a:avLst/>
          </a:prstGeom>
        </p:spPr>
        <p:txBody>
          <a:bodyPr vert="horz" lIns="0" tIns="0" rIns="0" bIns="0" rtlCol="0" anchor="ctr"/>
          <a:lstStyle>
            <a:lvl1pPr algn="l">
              <a:defRPr sz="1000" b="0" i="0">
                <a:solidFill>
                  <a:schemeClr val="tx1">
                    <a:tint val="75000"/>
                  </a:schemeClr>
                </a:solidFill>
                <a:latin typeface="Calibri" panose="020F0502020204030204" pitchFamily="34" charset="0"/>
                <a:cs typeface="Calibri" panose="020F0502020204030204" pitchFamily="34" charset="0"/>
              </a:defRPr>
            </a:lvl1pPr>
          </a:lstStyle>
          <a:p>
            <a:fld id="{ED76730B-340B-944F-97E7-D9AAB3BD5E3F}" type="slidenum">
              <a:rPr lang="de-DE" smtClean="0"/>
              <a:pPr/>
              <a:t>‹Nr.›</a:t>
            </a:fld>
            <a:endParaRPr lang="de-DE" dirty="0"/>
          </a:p>
        </p:txBody>
      </p:sp>
    </p:spTree>
    <p:extLst>
      <p:ext uri="{BB962C8B-B14F-4D97-AF65-F5344CB8AC3E}">
        <p14:creationId xmlns:p14="http://schemas.microsoft.com/office/powerpoint/2010/main" val="1513366502"/>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Lst>
  <p:hf hdr="0" ftr="0" dt="0"/>
  <p:txStyles>
    <p:titleStyle>
      <a:lvl1pPr algn="l" defTabSz="685800" rtl="0" eaLnBrk="1" latinLnBrk="0" hangingPunct="1">
        <a:lnSpc>
          <a:spcPct val="90000"/>
        </a:lnSpc>
        <a:spcBef>
          <a:spcPct val="0"/>
        </a:spcBef>
        <a:buNone/>
        <a:defRPr sz="3200" b="1" i="0" kern="1200">
          <a:ln>
            <a:noFill/>
          </a:ln>
          <a:solidFill>
            <a:schemeClr val="tx2"/>
          </a:solidFill>
          <a:latin typeface="Calibri" panose="020F0502020204030204" pitchFamily="34" charset="0"/>
          <a:ea typeface="+mj-ea"/>
          <a:cs typeface="Calibri" panose="020F0502020204030204" pitchFamily="34" charset="0"/>
        </a:defRPr>
      </a:lvl1pPr>
    </p:titleStyle>
    <p:bodyStyle>
      <a:lvl1pPr marL="0" indent="0" algn="l" defTabSz="685800" rtl="0" eaLnBrk="1" latinLnBrk="0" hangingPunct="1">
        <a:lnSpc>
          <a:spcPct val="100000"/>
        </a:lnSpc>
        <a:spcBef>
          <a:spcPts val="0"/>
        </a:spcBef>
        <a:spcAft>
          <a:spcPts val="600"/>
        </a:spcAft>
        <a:buFontTx/>
        <a:buNone/>
        <a:defRPr sz="2800" b="0" i="0" kern="1200">
          <a:solidFill>
            <a:schemeClr val="tx1"/>
          </a:solidFill>
          <a:latin typeface="Calibri Light" panose="020F0302020204030204" pitchFamily="34" charset="0"/>
          <a:ea typeface="+mn-ea"/>
          <a:cs typeface="Calibri Light" panose="020F0302020204030204" pitchFamily="34" charset="0"/>
        </a:defRPr>
      </a:lvl1pPr>
      <a:lvl2pPr marL="180975" indent="-180975" algn="l" defTabSz="685800" rtl="0" eaLnBrk="1" latinLnBrk="0" hangingPunct="1">
        <a:lnSpc>
          <a:spcPct val="100000"/>
        </a:lnSpc>
        <a:spcBef>
          <a:spcPts val="0"/>
        </a:spcBef>
        <a:spcAft>
          <a:spcPts val="600"/>
        </a:spcAft>
        <a:buClr>
          <a:schemeClr val="accent2"/>
        </a:buClr>
        <a:buFont typeface="Arial" panose="020B0604020202020204" pitchFamily="34" charset="0"/>
        <a:buChar char="•"/>
        <a:tabLst/>
        <a:defRPr sz="2800" b="0" i="0" kern="1200">
          <a:solidFill>
            <a:schemeClr val="tx1"/>
          </a:solidFill>
          <a:latin typeface="Calibri Light" panose="020F0302020204030204" pitchFamily="34" charset="0"/>
          <a:ea typeface="+mn-ea"/>
          <a:cs typeface="Calibri Light" panose="020F0302020204030204" pitchFamily="34" charset="0"/>
        </a:defRPr>
      </a:lvl2pPr>
      <a:lvl3pPr marL="685800" indent="0" algn="l" defTabSz="685800" rtl="0" eaLnBrk="1" latinLnBrk="0" hangingPunct="1">
        <a:lnSpc>
          <a:spcPct val="90000"/>
        </a:lnSpc>
        <a:spcBef>
          <a:spcPts val="375"/>
        </a:spcBef>
        <a:buFont typeface="Arial" panose="020B0604020202020204" pitchFamily="34" charset="0"/>
        <a:buNone/>
        <a:defRPr sz="1400"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15.jp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19.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21.sv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21.sv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jp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1.svg"/></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21.svg"/></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21.svg"/></Relationships>
</file>

<file path=ppt/slides/_rels/slide24.xml.rels><?xml version="1.0" encoding="UTF-8" standalone="yes"?>
<Relationships xmlns="http://schemas.openxmlformats.org/package/2006/relationships"><Relationship Id="rId3" Type="http://schemas.openxmlformats.org/officeDocument/2006/relationships/hyperlink" Target="https://www.oesterreich.gv.at/id-austria/registrierungsuebersicht/registrierung-mit-vorregistrierung.html"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 Id="rId5" Type="http://schemas.openxmlformats.org/officeDocument/2006/relationships/image" Target="../media/image21.svg"/><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3" Type="http://schemas.openxmlformats.org/officeDocument/2006/relationships/hyperlink" Target="https://www.oesterreich.gv.at/id-austria/registrierungsuebersicht/registrierung-mit-vorregistrierung.html"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 Id="rId5" Type="http://schemas.openxmlformats.org/officeDocument/2006/relationships/image" Target="../media/image21.svg"/><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21.svg"/></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21.svg"/></Relationships>
</file>

<file path=ppt/slides/_rels/slide2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4.xml"/><Relationship Id="rId1" Type="http://schemas.openxmlformats.org/officeDocument/2006/relationships/slideLayout" Target="../slideLayouts/slideLayout3.xml"/><Relationship Id="rId5" Type="http://schemas.openxmlformats.org/officeDocument/2006/relationships/image" Target="../media/image21.svg"/><Relationship Id="rId4" Type="http://schemas.openxmlformats.org/officeDocument/2006/relationships/image" Target="../media/image20.png"/></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1.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6.xml"/><Relationship Id="rId1" Type="http://schemas.openxmlformats.org/officeDocument/2006/relationships/slideLayout" Target="../slideLayouts/slideLayout3.xml"/><Relationship Id="rId5" Type="http://schemas.openxmlformats.org/officeDocument/2006/relationships/image" Target="../media/image21.svg"/><Relationship Id="rId4" Type="http://schemas.openxmlformats.org/officeDocument/2006/relationships/image" Target="../media/image20.png"/></Relationships>
</file>

<file path=ppt/slides/_rels/slide31.xml.rels><?xml version="1.0" encoding="UTF-8" standalone="yes"?>
<Relationships xmlns="http://schemas.openxmlformats.org/package/2006/relationships"><Relationship Id="rId3" Type="http://schemas.openxmlformats.org/officeDocument/2006/relationships/hyperlink" Target="https://www.oesterreich.gv.at/id-austria/registrierungsuebersicht/registrierung-mit-vorregistrierung.html" TargetMode="External"/><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hyperlink" Target="https://www.oesterreich.gv.at/id-austria/haeufige-fragen/allgemeines-zu-id-austria.html#fido" TargetMode="External"/><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16.jpg"/><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33.jpg"/><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jpg"/><Relationship Id="rId1" Type="http://schemas.openxmlformats.org/officeDocument/2006/relationships/slideLayout" Target="../slideLayouts/slideLayout8.xml"/><Relationship Id="rId4" Type="http://schemas.openxmlformats.org/officeDocument/2006/relationships/image" Target="../media/image36.jpg"/></Relationships>
</file>

<file path=ppt/slides/_rels/slide39.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7.jpg"/><Relationship Id="rId1" Type="http://schemas.openxmlformats.org/officeDocument/2006/relationships/slideLayout" Target="../slideLayouts/slideLayout8.xml"/><Relationship Id="rId4" Type="http://schemas.openxmlformats.org/officeDocument/2006/relationships/image" Target="../media/image39.jpg"/></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7" Type="http://schemas.microsoft.com/office/2007/relationships/hdphoto" Target="../media/hdphoto1.wdp"/><Relationship Id="rId2" Type="http://schemas.openxmlformats.org/officeDocument/2006/relationships/image" Target="../media/image10.jpg"/><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hyperlink" Target="https://www.buergerkarte.at/" TargetMode="External"/><Relationship Id="rId4" Type="http://schemas.openxmlformats.org/officeDocument/2006/relationships/hyperlink" Target="https://commons.wikimedia.org/w/index.php?curid=4642119"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40.jpg"/><Relationship Id="rId1" Type="http://schemas.openxmlformats.org/officeDocument/2006/relationships/slideLayout" Target="../slideLayouts/slideLayout8.xml"/><Relationship Id="rId4" Type="http://schemas.openxmlformats.org/officeDocument/2006/relationships/image" Target="../media/image42.jpg"/></Relationships>
</file>

<file path=ppt/slides/_rels/slide41.xml.rels><?xml version="1.0" encoding="UTF-8" standalone="yes"?>
<Relationships xmlns="http://schemas.openxmlformats.org/package/2006/relationships"><Relationship Id="rId8" Type="http://schemas.openxmlformats.org/officeDocument/2006/relationships/hyperlink" Target="https://www.sozialversicherung.at/" TargetMode="External"/><Relationship Id="rId3" Type="http://schemas.openxmlformats.org/officeDocument/2006/relationships/hyperlink" Target="https://www.oesterreich.gv.at/public.html" TargetMode="External"/><Relationship Id="rId7" Type="http://schemas.openxmlformats.org/officeDocument/2006/relationships/hyperlink" Target="https://finanzonline.bmf.gv.at/fon/" TargetMode="External"/><Relationship Id="rId2" Type="http://schemas.openxmlformats.org/officeDocument/2006/relationships/notesSlide" Target="../notesSlides/notesSlide32.xml"/><Relationship Id="rId1" Type="http://schemas.openxmlformats.org/officeDocument/2006/relationships/slideLayout" Target="../slideLayouts/slideLayout4.xml"/><Relationship Id="rId6" Type="http://schemas.openxmlformats.org/officeDocument/2006/relationships/hyperlink" Target="https://www.oesterreich.gv.at/ueber-oesterreichgvat/faq/app_digitales_amt.html" TargetMode="External"/><Relationship Id="rId5" Type="http://schemas.openxmlformats.org/officeDocument/2006/relationships/hyperlink" Target="https://www.oesterreich.gv.at/id-austria/haeufige-fragen.html" TargetMode="External"/><Relationship Id="rId10" Type="http://schemas.openxmlformats.org/officeDocument/2006/relationships/hyperlink" Target="https://www.a-trust.at/id-austria-vorregistrierung/" TargetMode="External"/><Relationship Id="rId4" Type="http://schemas.openxmlformats.org/officeDocument/2006/relationships/hyperlink" Target="https://www.oesterreich.gv.at/id-austria/registrierungsuebersicht.html" TargetMode="External"/><Relationship Id="rId9" Type="http://schemas.openxmlformats.org/officeDocument/2006/relationships/hyperlink" Target="https://www.oesterreich.gv.at/eausweise"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3.xml"/><Relationship Id="rId1" Type="http://schemas.openxmlformats.org/officeDocument/2006/relationships/slideLayout" Target="../slideLayouts/slideLayout9.xml"/><Relationship Id="rId5" Type="http://schemas.openxmlformats.org/officeDocument/2006/relationships/image" Target="../media/image44.png"/><Relationship Id="rId4" Type="http://schemas.openxmlformats.org/officeDocument/2006/relationships/image" Target="../media/image43.png"/></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534235BB-7CC9-404A-9C03-CDBFEEA1B074}"/>
              </a:ext>
            </a:extLst>
          </p:cNvPr>
          <p:cNvSpPr txBox="1"/>
          <p:nvPr/>
        </p:nvSpPr>
        <p:spPr>
          <a:xfrm>
            <a:off x="598142" y="1313162"/>
            <a:ext cx="7305283" cy="646331"/>
          </a:xfrm>
          <a:prstGeom prst="rect">
            <a:avLst/>
          </a:prstGeom>
          <a:solidFill>
            <a:srgbClr val="F9FBFD"/>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AT" sz="3600" b="0" i="0" u="none" strike="noStrike" kern="1200" cap="none" spc="0" normalizeH="0" baseline="0" noProof="0" dirty="0">
                <a:ln>
                  <a:noFill/>
                </a:ln>
                <a:solidFill>
                  <a:srgbClr val="00AAAA"/>
                </a:solidFill>
                <a:effectLst/>
                <a:uLnTx/>
                <a:uFillTx/>
                <a:latin typeface="Calibri Light" panose="020F0302020204030204" pitchFamily="34" charset="0"/>
                <a:cs typeface="Calibri Light" panose="020F0302020204030204" pitchFamily="34" charset="0"/>
              </a:rPr>
              <a:t>ID Austria</a:t>
            </a:r>
          </a:p>
        </p:txBody>
      </p:sp>
      <p:sp>
        <p:nvSpPr>
          <p:cNvPr id="5" name="Ellipse 4">
            <a:extLst>
              <a:ext uri="{FF2B5EF4-FFF2-40B4-BE49-F238E27FC236}">
                <a16:creationId xmlns:a16="http://schemas.microsoft.com/office/drawing/2014/main" id="{EC351029-715D-4118-A65F-9CBD8CAD2FD0}"/>
              </a:ext>
            </a:extLst>
          </p:cNvPr>
          <p:cNvSpPr/>
          <p:nvPr/>
        </p:nvSpPr>
        <p:spPr>
          <a:xfrm>
            <a:off x="6376735" y="2220685"/>
            <a:ext cx="1708485" cy="172990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e-AT"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7" name="Grafik 6">
            <a:extLst>
              <a:ext uri="{FF2B5EF4-FFF2-40B4-BE49-F238E27FC236}">
                <a16:creationId xmlns:a16="http://schemas.microsoft.com/office/drawing/2014/main" id="{B5563AA2-9FE3-40BE-8488-8A41E4B380F6}"/>
              </a:ext>
            </a:extLst>
          </p:cNvPr>
          <p:cNvPicPr>
            <a:picLocks noChangeAspect="1"/>
          </p:cNvPicPr>
          <p:nvPr/>
        </p:nvPicPr>
        <p:blipFill>
          <a:blip r:embed="rId2"/>
          <a:stretch>
            <a:fillRect/>
          </a:stretch>
        </p:blipFill>
        <p:spPr>
          <a:xfrm>
            <a:off x="6558528" y="2328825"/>
            <a:ext cx="1344897" cy="1523649"/>
          </a:xfrm>
          <a:prstGeom prst="rect">
            <a:avLst/>
          </a:prstGeom>
        </p:spPr>
      </p:pic>
      <p:sp>
        <p:nvSpPr>
          <p:cNvPr id="8" name="Rechteck 7">
            <a:extLst>
              <a:ext uri="{FF2B5EF4-FFF2-40B4-BE49-F238E27FC236}">
                <a16:creationId xmlns:a16="http://schemas.microsoft.com/office/drawing/2014/main" id="{2A81C4B5-907F-0B6D-918B-DBCBF0DCFCD2}"/>
              </a:ext>
            </a:extLst>
          </p:cNvPr>
          <p:cNvSpPr/>
          <p:nvPr/>
        </p:nvSpPr>
        <p:spPr>
          <a:xfrm>
            <a:off x="598141" y="275805"/>
            <a:ext cx="2559127" cy="668025"/>
          </a:xfrm>
          <a:prstGeom prst="rect">
            <a:avLst/>
          </a:prstGeom>
          <a:solidFill>
            <a:srgbClr val="FDFE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e-AT"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6" name="Grafik 5">
            <a:extLst>
              <a:ext uri="{FF2B5EF4-FFF2-40B4-BE49-F238E27FC236}">
                <a16:creationId xmlns:a16="http://schemas.microsoft.com/office/drawing/2014/main" id="{747BDD0F-004C-CDDD-3EA9-9C265B4796F6}"/>
              </a:ext>
            </a:extLst>
          </p:cNvPr>
          <p:cNvPicPr>
            <a:picLocks noChangeAspect="1"/>
          </p:cNvPicPr>
          <p:nvPr/>
        </p:nvPicPr>
        <p:blipFill>
          <a:blip r:embed="rId3"/>
          <a:stretch>
            <a:fillRect/>
          </a:stretch>
        </p:blipFill>
        <p:spPr>
          <a:xfrm>
            <a:off x="598141" y="275805"/>
            <a:ext cx="3217653" cy="789236"/>
          </a:xfrm>
          <a:prstGeom prst="rect">
            <a:avLst/>
          </a:prstGeom>
        </p:spPr>
      </p:pic>
      <p:sp>
        <p:nvSpPr>
          <p:cNvPr id="3" name="Textfeld 2">
            <a:extLst>
              <a:ext uri="{FF2B5EF4-FFF2-40B4-BE49-F238E27FC236}">
                <a16:creationId xmlns:a16="http://schemas.microsoft.com/office/drawing/2014/main" id="{8970A39D-3249-3A4F-C24A-6216B2F8178B}"/>
              </a:ext>
            </a:extLst>
          </p:cNvPr>
          <p:cNvSpPr txBox="1"/>
          <p:nvPr/>
        </p:nvSpPr>
        <p:spPr>
          <a:xfrm>
            <a:off x="566055" y="1920184"/>
            <a:ext cx="5163625" cy="523220"/>
          </a:xfrm>
          <a:prstGeom prst="rect">
            <a:avLst/>
          </a:prstGeom>
          <a:solidFill>
            <a:srgbClr val="F2F8F8"/>
          </a:solidFill>
        </p:spPr>
        <p:txBody>
          <a:bodyPr wrap="square" rtlCol="0">
            <a:spAutoFit/>
          </a:bodyPr>
          <a:lstStyle/>
          <a:p>
            <a:endParaRPr lang="de-AT" sz="2800" dirty="0">
              <a:solidFill>
                <a:schemeClr val="accent6"/>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497051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uppieren 13">
            <a:extLst>
              <a:ext uri="{FF2B5EF4-FFF2-40B4-BE49-F238E27FC236}">
                <a16:creationId xmlns:a16="http://schemas.microsoft.com/office/drawing/2014/main" id="{CA0B7893-3EFA-2BA0-D225-C01B2B68F92D}"/>
              </a:ext>
            </a:extLst>
          </p:cNvPr>
          <p:cNvGrpSpPr/>
          <p:nvPr/>
        </p:nvGrpSpPr>
        <p:grpSpPr>
          <a:xfrm>
            <a:off x="6092102" y="676934"/>
            <a:ext cx="2989906" cy="4227261"/>
            <a:chOff x="6092102" y="676934"/>
            <a:chExt cx="2989906" cy="4227261"/>
          </a:xfrm>
        </p:grpSpPr>
        <p:pic>
          <p:nvPicPr>
            <p:cNvPr id="8" name="Grafik 7" descr="Ein Bild, das Text, Monitor, Screenshot enthält.&#10;&#10;Automatisch generierte Beschreibung">
              <a:extLst>
                <a:ext uri="{FF2B5EF4-FFF2-40B4-BE49-F238E27FC236}">
                  <a16:creationId xmlns:a16="http://schemas.microsoft.com/office/drawing/2014/main" id="{3B2A4EFF-5BFB-B11F-27AB-40D33A8595BE}"/>
                </a:ext>
              </a:extLst>
            </p:cNvPr>
            <p:cNvPicPr>
              <a:picLocks noChangeAspect="1"/>
            </p:cNvPicPr>
            <p:nvPr/>
          </p:nvPicPr>
          <p:blipFill>
            <a:blip r:embed="rId3"/>
            <a:stretch>
              <a:fillRect/>
            </a:stretch>
          </p:blipFill>
          <p:spPr>
            <a:xfrm>
              <a:off x="6092102" y="676934"/>
              <a:ext cx="2989906" cy="4227261"/>
            </a:xfrm>
            <a:prstGeom prst="rect">
              <a:avLst/>
            </a:prstGeom>
          </p:spPr>
        </p:pic>
        <p:pic>
          <p:nvPicPr>
            <p:cNvPr id="11" name="Grafik 10" descr="Ein Bild, das Text, ClipArt, Visitenkarte, Screenshot enthält.&#10;&#10;Automatisch generierte Beschreibung">
              <a:extLst>
                <a:ext uri="{FF2B5EF4-FFF2-40B4-BE49-F238E27FC236}">
                  <a16:creationId xmlns:a16="http://schemas.microsoft.com/office/drawing/2014/main" id="{A745B8D1-2EDD-F714-2C53-B3E00A229E26}"/>
                </a:ext>
              </a:extLst>
            </p:cNvPr>
            <p:cNvPicPr>
              <a:picLocks noChangeAspect="1"/>
            </p:cNvPicPr>
            <p:nvPr/>
          </p:nvPicPr>
          <p:blipFill rotWithShape="1">
            <a:blip r:embed="rId4"/>
            <a:srcRect r="3204" b="17796"/>
            <a:stretch/>
          </p:blipFill>
          <p:spPr>
            <a:xfrm>
              <a:off x="6702850" y="1188933"/>
              <a:ext cx="1777350" cy="3173840"/>
            </a:xfrm>
            <a:prstGeom prst="rect">
              <a:avLst/>
            </a:prstGeom>
            <a:ln>
              <a:noFill/>
            </a:ln>
          </p:spPr>
        </p:pic>
      </p:grpSp>
      <p:sp>
        <p:nvSpPr>
          <p:cNvPr id="2" name="Titel 1">
            <a:extLst>
              <a:ext uri="{FF2B5EF4-FFF2-40B4-BE49-F238E27FC236}">
                <a16:creationId xmlns:a16="http://schemas.microsoft.com/office/drawing/2014/main" id="{B6601B2D-DD6D-475C-AB42-79158C34D532}"/>
              </a:ext>
            </a:extLst>
          </p:cNvPr>
          <p:cNvSpPr>
            <a:spLocks noGrp="1"/>
          </p:cNvSpPr>
          <p:nvPr>
            <p:ph type="title"/>
          </p:nvPr>
        </p:nvSpPr>
        <p:spPr/>
        <p:txBody>
          <a:bodyPr/>
          <a:lstStyle/>
          <a:p>
            <a:r>
              <a:rPr lang="de-AT" dirty="0"/>
              <a:t>ID Austria</a:t>
            </a:r>
          </a:p>
        </p:txBody>
      </p:sp>
      <p:sp>
        <p:nvSpPr>
          <p:cNvPr id="3" name="Textplatzhalter 2">
            <a:extLst>
              <a:ext uri="{FF2B5EF4-FFF2-40B4-BE49-F238E27FC236}">
                <a16:creationId xmlns:a16="http://schemas.microsoft.com/office/drawing/2014/main" id="{62A5C689-76E2-B646-B547-1B2D3051D4B1}"/>
              </a:ext>
            </a:extLst>
          </p:cNvPr>
          <p:cNvSpPr>
            <a:spLocks noGrp="1"/>
          </p:cNvSpPr>
          <p:nvPr>
            <p:ph type="body" sz="quarter" idx="11"/>
          </p:nvPr>
        </p:nvSpPr>
        <p:spPr>
          <a:xfrm>
            <a:off x="648000" y="879474"/>
            <a:ext cx="7848000" cy="384721"/>
          </a:xfrm>
        </p:spPr>
        <p:txBody>
          <a:bodyPr/>
          <a:lstStyle/>
          <a:p>
            <a:r>
              <a:rPr lang="de-AT" dirty="0"/>
              <a:t>Voraussetzung für die Nutzung der ID Austria</a:t>
            </a:r>
          </a:p>
        </p:txBody>
      </p:sp>
      <p:sp>
        <p:nvSpPr>
          <p:cNvPr id="4" name="Textplatzhalter 3">
            <a:extLst>
              <a:ext uri="{FF2B5EF4-FFF2-40B4-BE49-F238E27FC236}">
                <a16:creationId xmlns:a16="http://schemas.microsoft.com/office/drawing/2014/main" id="{7C86A956-E36C-6FE7-BD91-F3FA0FDC4F44}"/>
              </a:ext>
            </a:extLst>
          </p:cNvPr>
          <p:cNvSpPr>
            <a:spLocks noGrp="1"/>
          </p:cNvSpPr>
          <p:nvPr>
            <p:ph type="body" sz="quarter" idx="12"/>
          </p:nvPr>
        </p:nvSpPr>
        <p:spPr/>
        <p:txBody>
          <a:bodyPr>
            <a:normAutofit/>
          </a:bodyPr>
          <a:lstStyle/>
          <a:p>
            <a:pPr marL="361950" indent="-361950">
              <a:buClr>
                <a:schemeClr val="accent6"/>
              </a:buClr>
              <a:buFont typeface="Arial" panose="020B0604020202020204" pitchFamily="34" charset="0"/>
              <a:buChar char="•"/>
            </a:pPr>
            <a:r>
              <a:rPr lang="de-AT" sz="2400" dirty="0"/>
              <a:t>Vollendetes 14. Lebensjahr</a:t>
            </a:r>
          </a:p>
          <a:p>
            <a:pPr marL="361950" indent="-361950">
              <a:buClr>
                <a:schemeClr val="accent6"/>
              </a:buClr>
              <a:buFont typeface="Arial" panose="020B0604020202020204" pitchFamily="34" charset="0"/>
              <a:buChar char="•"/>
            </a:pPr>
            <a:r>
              <a:rPr lang="de-AT" sz="2400" b="1" dirty="0"/>
              <a:t>Smartphone</a:t>
            </a:r>
            <a:r>
              <a:rPr lang="de-AT" sz="2400" dirty="0"/>
              <a:t> mit </a:t>
            </a:r>
          </a:p>
          <a:p>
            <a:pPr marL="542925" lvl="1" indent="-361950">
              <a:buClr>
                <a:schemeClr val="accent6"/>
              </a:buClr>
            </a:pPr>
            <a:r>
              <a:rPr lang="de-AT" sz="2400" dirty="0"/>
              <a:t>aktuellem Betriebssystem</a:t>
            </a:r>
          </a:p>
          <a:p>
            <a:pPr marL="542925" lvl="1" indent="-361950">
              <a:buClr>
                <a:schemeClr val="accent6"/>
              </a:buClr>
            </a:pPr>
            <a:r>
              <a:rPr lang="de-AT" sz="2400" dirty="0"/>
              <a:t>aktivierter </a:t>
            </a:r>
            <a:r>
              <a:rPr lang="de-AT" sz="2400" b="1" dirty="0"/>
              <a:t>biometrischer Zugang </a:t>
            </a:r>
            <a:br>
              <a:rPr lang="de-AT" sz="2400" dirty="0"/>
            </a:br>
            <a:r>
              <a:rPr lang="de-AT" sz="2400" dirty="0"/>
              <a:t>(Fingerabdruck oder Gesichtserkennung)</a:t>
            </a:r>
          </a:p>
          <a:p>
            <a:pPr marL="542925" lvl="1" indent="-361950">
              <a:buClr>
                <a:schemeClr val="accent6"/>
              </a:buClr>
            </a:pPr>
            <a:r>
              <a:rPr lang="de-AT" sz="2400" dirty="0"/>
              <a:t>aktuellste Version der </a:t>
            </a:r>
            <a:r>
              <a:rPr lang="de-AT" sz="2400" b="1" dirty="0"/>
              <a:t>App „Digitales Amt“ </a:t>
            </a:r>
          </a:p>
        </p:txBody>
      </p:sp>
      <p:sp>
        <p:nvSpPr>
          <p:cNvPr id="5" name="Foliennummernplatzhalter 4">
            <a:extLst>
              <a:ext uri="{FF2B5EF4-FFF2-40B4-BE49-F238E27FC236}">
                <a16:creationId xmlns:a16="http://schemas.microsoft.com/office/drawing/2014/main" id="{5A46F463-57F7-33F3-9DCA-65C03E4EA83A}"/>
              </a:ext>
            </a:extLst>
          </p:cNvPr>
          <p:cNvSpPr>
            <a:spLocks noGrp="1"/>
          </p:cNvSpPr>
          <p:nvPr>
            <p:ph type="sldNum" sz="quarter" idx="14"/>
          </p:nvPr>
        </p:nvSpPr>
        <p:spPr/>
        <p:txBody>
          <a:bodyPr/>
          <a:lstStyle/>
          <a:p>
            <a:fld id="{ED76730B-340B-944F-97E7-D9AAB3BD5E3F}" type="slidenum">
              <a:rPr lang="de-DE" smtClean="0"/>
              <a:t>10</a:t>
            </a:fld>
            <a:endParaRPr lang="de-DE" dirty="0"/>
          </a:p>
        </p:txBody>
      </p:sp>
      <p:pic>
        <p:nvPicPr>
          <p:cNvPr id="13" name="Grafik 12">
            <a:extLst>
              <a:ext uri="{FF2B5EF4-FFF2-40B4-BE49-F238E27FC236}">
                <a16:creationId xmlns:a16="http://schemas.microsoft.com/office/drawing/2014/main" id="{177E69D2-4F5B-BF90-53E2-CB3F48DC0488}"/>
              </a:ext>
            </a:extLst>
          </p:cNvPr>
          <p:cNvPicPr>
            <a:picLocks noChangeAspect="1"/>
          </p:cNvPicPr>
          <p:nvPr/>
        </p:nvPicPr>
        <p:blipFill>
          <a:blip r:embed="rId5">
            <a:duotone>
              <a:schemeClr val="accent4">
                <a:shade val="45000"/>
                <a:satMod val="135000"/>
              </a:schemeClr>
              <a:prstClr val="white"/>
            </a:duotone>
          </a:blip>
          <a:stretch>
            <a:fillRect/>
          </a:stretch>
        </p:blipFill>
        <p:spPr>
          <a:xfrm rot="1206504">
            <a:off x="5311231" y="2715207"/>
            <a:ext cx="389121" cy="761583"/>
          </a:xfrm>
          <a:prstGeom prst="rect">
            <a:avLst/>
          </a:prstGeom>
        </p:spPr>
      </p:pic>
    </p:spTree>
    <p:extLst>
      <p:ext uri="{BB962C8B-B14F-4D97-AF65-F5344CB8AC3E}">
        <p14:creationId xmlns:p14="http://schemas.microsoft.com/office/powerpoint/2010/main" val="8332995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601B2D-DD6D-475C-AB42-79158C34D532}"/>
              </a:ext>
            </a:extLst>
          </p:cNvPr>
          <p:cNvSpPr>
            <a:spLocks noGrp="1"/>
          </p:cNvSpPr>
          <p:nvPr>
            <p:ph type="title"/>
          </p:nvPr>
        </p:nvSpPr>
        <p:spPr/>
        <p:txBody>
          <a:bodyPr/>
          <a:lstStyle/>
          <a:p>
            <a:r>
              <a:rPr lang="de-AT" dirty="0"/>
              <a:t>ID Austria</a:t>
            </a:r>
          </a:p>
        </p:txBody>
      </p:sp>
      <p:sp>
        <p:nvSpPr>
          <p:cNvPr id="3" name="Textplatzhalter 2">
            <a:extLst>
              <a:ext uri="{FF2B5EF4-FFF2-40B4-BE49-F238E27FC236}">
                <a16:creationId xmlns:a16="http://schemas.microsoft.com/office/drawing/2014/main" id="{62A5C689-76E2-B646-B547-1B2D3051D4B1}"/>
              </a:ext>
            </a:extLst>
          </p:cNvPr>
          <p:cNvSpPr>
            <a:spLocks noGrp="1"/>
          </p:cNvSpPr>
          <p:nvPr>
            <p:ph type="body" sz="quarter" idx="11"/>
          </p:nvPr>
        </p:nvSpPr>
        <p:spPr>
          <a:xfrm>
            <a:off x="648000" y="879474"/>
            <a:ext cx="7848000" cy="384721"/>
          </a:xfrm>
        </p:spPr>
        <p:txBody>
          <a:bodyPr/>
          <a:lstStyle/>
          <a:p>
            <a:r>
              <a:rPr lang="de-AT" dirty="0"/>
              <a:t>Biometrischer Zugang am Smartphone</a:t>
            </a:r>
          </a:p>
        </p:txBody>
      </p:sp>
      <p:sp>
        <p:nvSpPr>
          <p:cNvPr id="4" name="Textplatzhalter 3">
            <a:extLst>
              <a:ext uri="{FF2B5EF4-FFF2-40B4-BE49-F238E27FC236}">
                <a16:creationId xmlns:a16="http://schemas.microsoft.com/office/drawing/2014/main" id="{7C86A956-E36C-6FE7-BD91-F3FA0FDC4F44}"/>
              </a:ext>
            </a:extLst>
          </p:cNvPr>
          <p:cNvSpPr>
            <a:spLocks noGrp="1"/>
          </p:cNvSpPr>
          <p:nvPr>
            <p:ph type="body" sz="quarter" idx="12"/>
          </p:nvPr>
        </p:nvSpPr>
        <p:spPr/>
        <p:txBody>
          <a:bodyPr>
            <a:normAutofit/>
          </a:bodyPr>
          <a:lstStyle/>
          <a:p>
            <a:pPr>
              <a:buClr>
                <a:schemeClr val="accent6"/>
              </a:buClr>
            </a:pPr>
            <a:r>
              <a:rPr lang="de-AT" sz="2300" dirty="0"/>
              <a:t>Fingerabdruck oder Gesichtserkennung aktivieren:</a:t>
            </a:r>
            <a:br>
              <a:rPr lang="de-AT" sz="2300" dirty="0"/>
            </a:br>
            <a:endParaRPr lang="de-AT" sz="2300" dirty="0"/>
          </a:p>
          <a:p>
            <a:pPr marL="361950" indent="-361950">
              <a:buClr>
                <a:schemeClr val="accent6"/>
              </a:buClr>
              <a:buFont typeface="Arial" panose="020B0604020202020204" pitchFamily="34" charset="0"/>
              <a:buChar char="•"/>
            </a:pPr>
            <a:r>
              <a:rPr lang="de-AT" sz="2300" dirty="0"/>
              <a:t>Android: </a:t>
            </a:r>
            <a:br>
              <a:rPr lang="de-AT" sz="2300" dirty="0"/>
            </a:br>
            <a:r>
              <a:rPr lang="de-AT" sz="2300" dirty="0"/>
              <a:t>Einstellungen/</a:t>
            </a:r>
            <a:br>
              <a:rPr lang="de-AT" sz="2300" dirty="0"/>
            </a:br>
            <a:r>
              <a:rPr lang="de-AT" sz="2300" dirty="0"/>
              <a:t>Biometrische Daten und Sicherheit</a:t>
            </a:r>
          </a:p>
          <a:p>
            <a:pPr marL="361950" indent="-361950">
              <a:buClr>
                <a:schemeClr val="accent6"/>
              </a:buClr>
              <a:buFont typeface="Arial" panose="020B0604020202020204" pitchFamily="34" charset="0"/>
              <a:buChar char="•"/>
            </a:pPr>
            <a:r>
              <a:rPr lang="de-AT" sz="2300" dirty="0"/>
              <a:t>iOS: </a:t>
            </a:r>
            <a:br>
              <a:rPr lang="de-AT" sz="2300" dirty="0"/>
            </a:br>
            <a:r>
              <a:rPr lang="de-AT" sz="2300" dirty="0"/>
              <a:t>Einstellungen/Face ID &amp; Code</a:t>
            </a:r>
          </a:p>
        </p:txBody>
      </p:sp>
      <p:sp>
        <p:nvSpPr>
          <p:cNvPr id="5" name="Foliennummernplatzhalter 4">
            <a:extLst>
              <a:ext uri="{FF2B5EF4-FFF2-40B4-BE49-F238E27FC236}">
                <a16:creationId xmlns:a16="http://schemas.microsoft.com/office/drawing/2014/main" id="{5A46F463-57F7-33F3-9DCA-65C03E4EA83A}"/>
              </a:ext>
            </a:extLst>
          </p:cNvPr>
          <p:cNvSpPr>
            <a:spLocks noGrp="1"/>
          </p:cNvSpPr>
          <p:nvPr>
            <p:ph type="sldNum" sz="quarter" idx="14"/>
          </p:nvPr>
        </p:nvSpPr>
        <p:spPr/>
        <p:txBody>
          <a:bodyPr/>
          <a:lstStyle/>
          <a:p>
            <a:fld id="{ED76730B-340B-944F-97E7-D9AAB3BD5E3F}" type="slidenum">
              <a:rPr lang="de-DE" smtClean="0"/>
              <a:t>11</a:t>
            </a:fld>
            <a:endParaRPr lang="de-DE" dirty="0"/>
          </a:p>
        </p:txBody>
      </p:sp>
      <p:grpSp>
        <p:nvGrpSpPr>
          <p:cNvPr id="13" name="Gruppieren 12">
            <a:extLst>
              <a:ext uri="{FF2B5EF4-FFF2-40B4-BE49-F238E27FC236}">
                <a16:creationId xmlns:a16="http://schemas.microsoft.com/office/drawing/2014/main" id="{50ACD9FB-090C-17C1-5081-C49406BE802B}"/>
              </a:ext>
            </a:extLst>
          </p:cNvPr>
          <p:cNvGrpSpPr/>
          <p:nvPr/>
        </p:nvGrpSpPr>
        <p:grpSpPr>
          <a:xfrm>
            <a:off x="6092102" y="676934"/>
            <a:ext cx="2989906" cy="4227261"/>
            <a:chOff x="6154094" y="676934"/>
            <a:chExt cx="2989906" cy="4227261"/>
          </a:xfrm>
        </p:grpSpPr>
        <p:pic>
          <p:nvPicPr>
            <p:cNvPr id="12" name="Grafik 11" descr="Ein Bild, das Text, Monitor, Screenshot enthält.&#10;&#10;Automatisch generierte Beschreibung">
              <a:extLst>
                <a:ext uri="{FF2B5EF4-FFF2-40B4-BE49-F238E27FC236}">
                  <a16:creationId xmlns:a16="http://schemas.microsoft.com/office/drawing/2014/main" id="{D1019443-E8F4-F5C2-50ED-0161DC4DB4D3}"/>
                </a:ext>
              </a:extLst>
            </p:cNvPr>
            <p:cNvPicPr>
              <a:picLocks noChangeAspect="1"/>
            </p:cNvPicPr>
            <p:nvPr/>
          </p:nvPicPr>
          <p:blipFill>
            <a:blip r:embed="rId3"/>
            <a:stretch>
              <a:fillRect/>
            </a:stretch>
          </p:blipFill>
          <p:spPr>
            <a:xfrm>
              <a:off x="6154094" y="676934"/>
              <a:ext cx="2989906" cy="4227261"/>
            </a:xfrm>
            <a:prstGeom prst="rect">
              <a:avLst/>
            </a:prstGeom>
          </p:spPr>
        </p:pic>
        <p:pic>
          <p:nvPicPr>
            <p:cNvPr id="6" name="Grafik 5" descr="Ein Bild, das Text enthält.&#10;&#10;Automatisch generierte Beschreibung">
              <a:extLst>
                <a:ext uri="{FF2B5EF4-FFF2-40B4-BE49-F238E27FC236}">
                  <a16:creationId xmlns:a16="http://schemas.microsoft.com/office/drawing/2014/main" id="{3841B8E0-3CD2-5317-BFD0-258EA47E054D}"/>
                </a:ext>
              </a:extLst>
            </p:cNvPr>
            <p:cNvPicPr>
              <a:picLocks noChangeAspect="1"/>
            </p:cNvPicPr>
            <p:nvPr/>
          </p:nvPicPr>
          <p:blipFill rotWithShape="1">
            <a:blip r:embed="rId4"/>
            <a:srcRect b="19116"/>
            <a:stretch/>
          </p:blipFill>
          <p:spPr>
            <a:xfrm>
              <a:off x="6805600" y="1293408"/>
              <a:ext cx="1690400" cy="3038368"/>
            </a:xfrm>
            <a:prstGeom prst="rect">
              <a:avLst/>
            </a:prstGeom>
            <a:ln>
              <a:solidFill>
                <a:schemeClr val="bg1"/>
              </a:solidFill>
            </a:ln>
          </p:spPr>
        </p:pic>
      </p:grpSp>
      <p:sp>
        <p:nvSpPr>
          <p:cNvPr id="14" name="Ellipse 13">
            <a:extLst>
              <a:ext uri="{FF2B5EF4-FFF2-40B4-BE49-F238E27FC236}">
                <a16:creationId xmlns:a16="http://schemas.microsoft.com/office/drawing/2014/main" id="{793897ED-5C3F-B66F-5EBB-A156F0DDAC54}"/>
              </a:ext>
            </a:extLst>
          </p:cNvPr>
          <p:cNvSpPr/>
          <p:nvPr/>
        </p:nvSpPr>
        <p:spPr>
          <a:xfrm>
            <a:off x="6529295" y="3270142"/>
            <a:ext cx="2115519" cy="443198"/>
          </a:xfrm>
          <a:prstGeom prst="ellipse">
            <a:avLst/>
          </a:prstGeom>
          <a:noFill/>
          <a:ln w="2857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de-AT" dirty="0"/>
          </a:p>
        </p:txBody>
      </p:sp>
      <p:pic>
        <p:nvPicPr>
          <p:cNvPr id="16" name="Grafik 15">
            <a:extLst>
              <a:ext uri="{FF2B5EF4-FFF2-40B4-BE49-F238E27FC236}">
                <a16:creationId xmlns:a16="http://schemas.microsoft.com/office/drawing/2014/main" id="{0CFE1657-830D-8A9C-9EB1-A6B9F16C5892}"/>
              </a:ext>
            </a:extLst>
          </p:cNvPr>
          <p:cNvPicPr>
            <a:picLocks noChangeAspect="1"/>
          </p:cNvPicPr>
          <p:nvPr/>
        </p:nvPicPr>
        <p:blipFill>
          <a:blip r:embed="rId5">
            <a:duotone>
              <a:schemeClr val="accent4">
                <a:shade val="45000"/>
                <a:satMod val="135000"/>
              </a:schemeClr>
              <a:prstClr val="white"/>
            </a:duotone>
          </a:blip>
          <a:stretch>
            <a:fillRect/>
          </a:stretch>
        </p:blipFill>
        <p:spPr>
          <a:xfrm rot="1206504">
            <a:off x="5311231" y="2715207"/>
            <a:ext cx="389121" cy="761583"/>
          </a:xfrm>
          <a:prstGeom prst="rect">
            <a:avLst/>
          </a:prstGeom>
        </p:spPr>
      </p:pic>
    </p:spTree>
    <p:extLst>
      <p:ext uri="{BB962C8B-B14F-4D97-AF65-F5344CB8AC3E}">
        <p14:creationId xmlns:p14="http://schemas.microsoft.com/office/powerpoint/2010/main" val="2666696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601B2D-DD6D-475C-AB42-79158C34D532}"/>
              </a:ext>
            </a:extLst>
          </p:cNvPr>
          <p:cNvSpPr>
            <a:spLocks noGrp="1"/>
          </p:cNvSpPr>
          <p:nvPr>
            <p:ph type="title"/>
          </p:nvPr>
        </p:nvSpPr>
        <p:spPr/>
        <p:txBody>
          <a:bodyPr/>
          <a:lstStyle/>
          <a:p>
            <a:r>
              <a:rPr lang="de-AT" dirty="0"/>
              <a:t>ID Austria</a:t>
            </a:r>
          </a:p>
        </p:txBody>
      </p:sp>
      <p:sp>
        <p:nvSpPr>
          <p:cNvPr id="3" name="Textplatzhalter 2">
            <a:extLst>
              <a:ext uri="{FF2B5EF4-FFF2-40B4-BE49-F238E27FC236}">
                <a16:creationId xmlns:a16="http://schemas.microsoft.com/office/drawing/2014/main" id="{62A5C689-76E2-B646-B547-1B2D3051D4B1}"/>
              </a:ext>
            </a:extLst>
          </p:cNvPr>
          <p:cNvSpPr>
            <a:spLocks noGrp="1"/>
          </p:cNvSpPr>
          <p:nvPr>
            <p:ph type="body" sz="quarter" idx="11"/>
          </p:nvPr>
        </p:nvSpPr>
        <p:spPr>
          <a:xfrm>
            <a:off x="648000" y="879474"/>
            <a:ext cx="7848000" cy="384721"/>
          </a:xfrm>
        </p:spPr>
        <p:txBody>
          <a:bodyPr/>
          <a:lstStyle/>
          <a:p>
            <a:r>
              <a:rPr lang="de-AT" dirty="0"/>
              <a:t>Download der App „Digitales Amt“</a:t>
            </a:r>
          </a:p>
        </p:txBody>
      </p:sp>
      <p:sp>
        <p:nvSpPr>
          <p:cNvPr id="5" name="Foliennummernplatzhalter 4">
            <a:extLst>
              <a:ext uri="{FF2B5EF4-FFF2-40B4-BE49-F238E27FC236}">
                <a16:creationId xmlns:a16="http://schemas.microsoft.com/office/drawing/2014/main" id="{5A46F463-57F7-33F3-9DCA-65C03E4EA83A}"/>
              </a:ext>
            </a:extLst>
          </p:cNvPr>
          <p:cNvSpPr>
            <a:spLocks noGrp="1"/>
          </p:cNvSpPr>
          <p:nvPr>
            <p:ph type="sldNum" sz="quarter" idx="14"/>
          </p:nvPr>
        </p:nvSpPr>
        <p:spPr/>
        <p:txBody>
          <a:bodyPr/>
          <a:lstStyle/>
          <a:p>
            <a:fld id="{ED76730B-340B-944F-97E7-D9AAB3BD5E3F}" type="slidenum">
              <a:rPr lang="de-DE" smtClean="0"/>
              <a:t>12</a:t>
            </a:fld>
            <a:endParaRPr lang="de-DE" dirty="0"/>
          </a:p>
        </p:txBody>
      </p:sp>
      <p:grpSp>
        <p:nvGrpSpPr>
          <p:cNvPr id="14" name="Gruppieren 13">
            <a:extLst>
              <a:ext uri="{FF2B5EF4-FFF2-40B4-BE49-F238E27FC236}">
                <a16:creationId xmlns:a16="http://schemas.microsoft.com/office/drawing/2014/main" id="{3BB8855A-7AF7-3B75-D8CA-3F825B0E2F5C}"/>
              </a:ext>
            </a:extLst>
          </p:cNvPr>
          <p:cNvGrpSpPr/>
          <p:nvPr/>
        </p:nvGrpSpPr>
        <p:grpSpPr>
          <a:xfrm>
            <a:off x="2280351" y="1676587"/>
            <a:ext cx="1609597" cy="2565130"/>
            <a:chOff x="1657880" y="1676588"/>
            <a:chExt cx="1609597" cy="2565130"/>
          </a:xfrm>
        </p:grpSpPr>
        <p:pic>
          <p:nvPicPr>
            <p:cNvPr id="10" name="Grafik 9">
              <a:extLst>
                <a:ext uri="{FF2B5EF4-FFF2-40B4-BE49-F238E27FC236}">
                  <a16:creationId xmlns:a16="http://schemas.microsoft.com/office/drawing/2014/main" id="{24492115-7F43-8457-AB47-6DA9FD690420}"/>
                </a:ext>
              </a:extLst>
            </p:cNvPr>
            <p:cNvPicPr>
              <a:picLocks noChangeAspect="1"/>
            </p:cNvPicPr>
            <p:nvPr/>
          </p:nvPicPr>
          <p:blipFill>
            <a:blip r:embed="rId3"/>
            <a:stretch>
              <a:fillRect/>
            </a:stretch>
          </p:blipFill>
          <p:spPr>
            <a:xfrm>
              <a:off x="1720890" y="2318505"/>
              <a:ext cx="1483579" cy="1923213"/>
            </a:xfrm>
            <a:prstGeom prst="rect">
              <a:avLst/>
            </a:prstGeom>
          </p:spPr>
        </p:pic>
        <p:pic>
          <p:nvPicPr>
            <p:cNvPr id="6" name="Grafik 5" descr="Ein Bild, das Text enthält.&#10;&#10;Automatisch generierte Beschreibung">
              <a:extLst>
                <a:ext uri="{FF2B5EF4-FFF2-40B4-BE49-F238E27FC236}">
                  <a16:creationId xmlns:a16="http://schemas.microsoft.com/office/drawing/2014/main" id="{76DDE1CF-B523-6A2D-B993-49385BA38C77}"/>
                </a:ext>
              </a:extLst>
            </p:cNvPr>
            <p:cNvPicPr>
              <a:picLocks noChangeAspect="1"/>
            </p:cNvPicPr>
            <p:nvPr/>
          </p:nvPicPr>
          <p:blipFill rotWithShape="1">
            <a:blip r:embed="rId4"/>
            <a:srcRect t="50000"/>
            <a:stretch/>
          </p:blipFill>
          <p:spPr>
            <a:xfrm>
              <a:off x="1657880" y="1676588"/>
              <a:ext cx="1609597" cy="536532"/>
            </a:xfrm>
            <a:prstGeom prst="rect">
              <a:avLst/>
            </a:prstGeom>
          </p:spPr>
        </p:pic>
      </p:grpSp>
      <p:grpSp>
        <p:nvGrpSpPr>
          <p:cNvPr id="15" name="Gruppieren 14">
            <a:extLst>
              <a:ext uri="{FF2B5EF4-FFF2-40B4-BE49-F238E27FC236}">
                <a16:creationId xmlns:a16="http://schemas.microsoft.com/office/drawing/2014/main" id="{20927AD7-0F16-92FA-349F-F74625D6DB4F}"/>
              </a:ext>
            </a:extLst>
          </p:cNvPr>
          <p:cNvGrpSpPr/>
          <p:nvPr/>
        </p:nvGrpSpPr>
        <p:grpSpPr>
          <a:xfrm>
            <a:off x="5191043" y="1613664"/>
            <a:ext cx="1609597" cy="2628053"/>
            <a:chOff x="3362243" y="1613664"/>
            <a:chExt cx="1609597" cy="2628053"/>
          </a:xfrm>
        </p:grpSpPr>
        <p:pic>
          <p:nvPicPr>
            <p:cNvPr id="7" name="Grafik 6">
              <a:extLst>
                <a:ext uri="{FF2B5EF4-FFF2-40B4-BE49-F238E27FC236}">
                  <a16:creationId xmlns:a16="http://schemas.microsoft.com/office/drawing/2014/main" id="{44353E5A-ACF7-4FDC-FA79-E285D8A7DAD5}"/>
                </a:ext>
              </a:extLst>
            </p:cNvPr>
            <p:cNvPicPr>
              <a:picLocks noChangeAspect="1"/>
            </p:cNvPicPr>
            <p:nvPr/>
          </p:nvPicPr>
          <p:blipFill>
            <a:blip r:embed="rId5"/>
            <a:stretch>
              <a:fillRect/>
            </a:stretch>
          </p:blipFill>
          <p:spPr>
            <a:xfrm>
              <a:off x="3425253" y="2318504"/>
              <a:ext cx="1483579" cy="1923213"/>
            </a:xfrm>
            <a:prstGeom prst="rect">
              <a:avLst/>
            </a:prstGeom>
          </p:spPr>
        </p:pic>
        <p:pic>
          <p:nvPicPr>
            <p:cNvPr id="9" name="Grafik 8" descr="Ein Bild, das Text enthält.&#10;&#10;Automatisch generierte Beschreibung">
              <a:extLst>
                <a:ext uri="{FF2B5EF4-FFF2-40B4-BE49-F238E27FC236}">
                  <a16:creationId xmlns:a16="http://schemas.microsoft.com/office/drawing/2014/main" id="{D546DB14-1963-6CCF-A923-14CBC6192D04}"/>
                </a:ext>
              </a:extLst>
            </p:cNvPr>
            <p:cNvPicPr>
              <a:picLocks noChangeAspect="1"/>
            </p:cNvPicPr>
            <p:nvPr/>
          </p:nvPicPr>
          <p:blipFill rotWithShape="1">
            <a:blip r:embed="rId4"/>
            <a:srcRect t="-3002" b="50001"/>
            <a:stretch/>
          </p:blipFill>
          <p:spPr>
            <a:xfrm>
              <a:off x="3362243" y="1613664"/>
              <a:ext cx="1609597" cy="568734"/>
            </a:xfrm>
            <a:prstGeom prst="rect">
              <a:avLst/>
            </a:prstGeom>
          </p:spPr>
        </p:pic>
      </p:grpSp>
    </p:spTree>
    <p:extLst>
      <p:ext uri="{BB962C8B-B14F-4D97-AF65-F5344CB8AC3E}">
        <p14:creationId xmlns:p14="http://schemas.microsoft.com/office/powerpoint/2010/main" val="24828888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601B2D-DD6D-475C-AB42-79158C34D532}"/>
              </a:ext>
            </a:extLst>
          </p:cNvPr>
          <p:cNvSpPr>
            <a:spLocks noGrp="1"/>
          </p:cNvSpPr>
          <p:nvPr>
            <p:ph type="title"/>
          </p:nvPr>
        </p:nvSpPr>
        <p:spPr/>
        <p:txBody>
          <a:bodyPr/>
          <a:lstStyle/>
          <a:p>
            <a:r>
              <a:rPr lang="de-AT" dirty="0"/>
              <a:t>ID Austria</a:t>
            </a:r>
          </a:p>
        </p:txBody>
      </p:sp>
      <p:sp>
        <p:nvSpPr>
          <p:cNvPr id="3" name="Textplatzhalter 2">
            <a:extLst>
              <a:ext uri="{FF2B5EF4-FFF2-40B4-BE49-F238E27FC236}">
                <a16:creationId xmlns:a16="http://schemas.microsoft.com/office/drawing/2014/main" id="{62A5C689-76E2-B646-B547-1B2D3051D4B1}"/>
              </a:ext>
            </a:extLst>
          </p:cNvPr>
          <p:cNvSpPr>
            <a:spLocks noGrp="1"/>
          </p:cNvSpPr>
          <p:nvPr>
            <p:ph type="body" sz="quarter" idx="11"/>
          </p:nvPr>
        </p:nvSpPr>
        <p:spPr>
          <a:xfrm>
            <a:off x="648000" y="879474"/>
            <a:ext cx="7848000" cy="384721"/>
          </a:xfrm>
        </p:spPr>
        <p:txBody>
          <a:bodyPr/>
          <a:lstStyle/>
          <a:p>
            <a:r>
              <a:rPr lang="de-AT" dirty="0"/>
              <a:t>Wie komme ich zur ID Austria?</a:t>
            </a:r>
          </a:p>
        </p:txBody>
      </p:sp>
      <p:sp>
        <p:nvSpPr>
          <p:cNvPr id="4" name="Textplatzhalter 3">
            <a:extLst>
              <a:ext uri="{FF2B5EF4-FFF2-40B4-BE49-F238E27FC236}">
                <a16:creationId xmlns:a16="http://schemas.microsoft.com/office/drawing/2014/main" id="{7C86A956-E36C-6FE7-BD91-F3FA0FDC4F44}"/>
              </a:ext>
            </a:extLst>
          </p:cNvPr>
          <p:cNvSpPr>
            <a:spLocks noGrp="1"/>
          </p:cNvSpPr>
          <p:nvPr>
            <p:ph type="body" sz="quarter" idx="12"/>
          </p:nvPr>
        </p:nvSpPr>
        <p:spPr/>
        <p:txBody>
          <a:bodyPr>
            <a:normAutofit/>
          </a:bodyPr>
          <a:lstStyle/>
          <a:p>
            <a:pPr>
              <a:buClr>
                <a:schemeClr val="accent6"/>
              </a:buClr>
            </a:pPr>
            <a:endParaRPr lang="de-AT" dirty="0"/>
          </a:p>
        </p:txBody>
      </p:sp>
      <p:sp>
        <p:nvSpPr>
          <p:cNvPr id="5" name="Foliennummernplatzhalter 4">
            <a:extLst>
              <a:ext uri="{FF2B5EF4-FFF2-40B4-BE49-F238E27FC236}">
                <a16:creationId xmlns:a16="http://schemas.microsoft.com/office/drawing/2014/main" id="{5A46F463-57F7-33F3-9DCA-65C03E4EA83A}"/>
              </a:ext>
            </a:extLst>
          </p:cNvPr>
          <p:cNvSpPr>
            <a:spLocks noGrp="1"/>
          </p:cNvSpPr>
          <p:nvPr>
            <p:ph type="sldNum" sz="quarter" idx="14"/>
          </p:nvPr>
        </p:nvSpPr>
        <p:spPr/>
        <p:txBody>
          <a:bodyPr/>
          <a:lstStyle/>
          <a:p>
            <a:fld id="{ED76730B-340B-944F-97E7-D9AAB3BD5E3F}" type="slidenum">
              <a:rPr lang="de-DE" smtClean="0"/>
              <a:t>13</a:t>
            </a:fld>
            <a:endParaRPr lang="de-DE" dirty="0"/>
          </a:p>
        </p:txBody>
      </p:sp>
      <p:grpSp>
        <p:nvGrpSpPr>
          <p:cNvPr id="31" name="Gruppieren 30">
            <a:extLst>
              <a:ext uri="{FF2B5EF4-FFF2-40B4-BE49-F238E27FC236}">
                <a16:creationId xmlns:a16="http://schemas.microsoft.com/office/drawing/2014/main" id="{90DDBCB5-A365-181F-56B5-D3FEDD792CB9}"/>
              </a:ext>
            </a:extLst>
          </p:cNvPr>
          <p:cNvGrpSpPr/>
          <p:nvPr/>
        </p:nvGrpSpPr>
        <p:grpSpPr>
          <a:xfrm>
            <a:off x="1323392" y="3009930"/>
            <a:ext cx="2042472" cy="1895924"/>
            <a:chOff x="1323392" y="3009930"/>
            <a:chExt cx="2042472" cy="1895924"/>
          </a:xfrm>
        </p:grpSpPr>
        <p:sp>
          <p:nvSpPr>
            <p:cNvPr id="12" name="Freihandform: Form 11">
              <a:extLst>
                <a:ext uri="{FF2B5EF4-FFF2-40B4-BE49-F238E27FC236}">
                  <a16:creationId xmlns:a16="http://schemas.microsoft.com/office/drawing/2014/main" id="{ADBEC00B-357E-D644-D7E7-79380402A4F9}"/>
                </a:ext>
              </a:extLst>
            </p:cNvPr>
            <p:cNvSpPr/>
            <p:nvPr/>
          </p:nvSpPr>
          <p:spPr>
            <a:xfrm>
              <a:off x="2242505" y="3009930"/>
              <a:ext cx="1123359" cy="534617"/>
            </a:xfrm>
            <a:custGeom>
              <a:avLst/>
              <a:gdLst/>
              <a:ahLst/>
              <a:cxnLst/>
              <a:rect l="0" t="0" r="0" b="0"/>
              <a:pathLst>
                <a:path>
                  <a:moveTo>
                    <a:pt x="1123359" y="0"/>
                  </a:moveTo>
                  <a:lnTo>
                    <a:pt x="1123359" y="364326"/>
                  </a:lnTo>
                  <a:lnTo>
                    <a:pt x="0" y="364326"/>
                  </a:lnTo>
                  <a:lnTo>
                    <a:pt x="0" y="534617"/>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8" name="Rechteck: abgerundete Ecken 17">
              <a:extLst>
                <a:ext uri="{FF2B5EF4-FFF2-40B4-BE49-F238E27FC236}">
                  <a16:creationId xmlns:a16="http://schemas.microsoft.com/office/drawing/2014/main" id="{24935EAC-686F-8325-7B54-49E4F19EAD08}"/>
                </a:ext>
              </a:extLst>
            </p:cNvPr>
            <p:cNvSpPr/>
            <p:nvPr/>
          </p:nvSpPr>
          <p:spPr>
            <a:xfrm>
              <a:off x="1323392" y="3544547"/>
              <a:ext cx="1838225" cy="1167272"/>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Freihandform: Form 18">
              <a:extLst>
                <a:ext uri="{FF2B5EF4-FFF2-40B4-BE49-F238E27FC236}">
                  <a16:creationId xmlns:a16="http://schemas.microsoft.com/office/drawing/2014/main" id="{E8550832-CF72-52E2-A791-10639991E2DE}"/>
                </a:ext>
              </a:extLst>
            </p:cNvPr>
            <p:cNvSpPr/>
            <p:nvPr/>
          </p:nvSpPr>
          <p:spPr>
            <a:xfrm>
              <a:off x="1527639" y="3738582"/>
              <a:ext cx="1838225" cy="1167272"/>
            </a:xfrm>
            <a:custGeom>
              <a:avLst/>
              <a:gdLst>
                <a:gd name="connsiteX0" fmla="*/ 0 w 1838225"/>
                <a:gd name="connsiteY0" fmla="*/ 116727 h 1167272"/>
                <a:gd name="connsiteX1" fmla="*/ 116727 w 1838225"/>
                <a:gd name="connsiteY1" fmla="*/ 0 h 1167272"/>
                <a:gd name="connsiteX2" fmla="*/ 1721498 w 1838225"/>
                <a:gd name="connsiteY2" fmla="*/ 0 h 1167272"/>
                <a:gd name="connsiteX3" fmla="*/ 1838225 w 1838225"/>
                <a:gd name="connsiteY3" fmla="*/ 116727 h 1167272"/>
                <a:gd name="connsiteX4" fmla="*/ 1838225 w 1838225"/>
                <a:gd name="connsiteY4" fmla="*/ 1050545 h 1167272"/>
                <a:gd name="connsiteX5" fmla="*/ 1721498 w 1838225"/>
                <a:gd name="connsiteY5" fmla="*/ 1167272 h 1167272"/>
                <a:gd name="connsiteX6" fmla="*/ 116727 w 1838225"/>
                <a:gd name="connsiteY6" fmla="*/ 1167272 h 1167272"/>
                <a:gd name="connsiteX7" fmla="*/ 0 w 1838225"/>
                <a:gd name="connsiteY7" fmla="*/ 1050545 h 1167272"/>
                <a:gd name="connsiteX8" fmla="*/ 0 w 1838225"/>
                <a:gd name="connsiteY8" fmla="*/ 116727 h 1167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38225" h="1167272">
                  <a:moveTo>
                    <a:pt x="0" y="116727"/>
                  </a:moveTo>
                  <a:cubicBezTo>
                    <a:pt x="0" y="52260"/>
                    <a:pt x="52260" y="0"/>
                    <a:pt x="116727" y="0"/>
                  </a:cubicBezTo>
                  <a:lnTo>
                    <a:pt x="1721498" y="0"/>
                  </a:lnTo>
                  <a:cubicBezTo>
                    <a:pt x="1785965" y="0"/>
                    <a:pt x="1838225" y="52260"/>
                    <a:pt x="1838225" y="116727"/>
                  </a:cubicBezTo>
                  <a:lnTo>
                    <a:pt x="1838225" y="1050545"/>
                  </a:lnTo>
                  <a:cubicBezTo>
                    <a:pt x="1838225" y="1115012"/>
                    <a:pt x="1785965" y="1167272"/>
                    <a:pt x="1721498" y="1167272"/>
                  </a:cubicBezTo>
                  <a:lnTo>
                    <a:pt x="116727" y="1167272"/>
                  </a:lnTo>
                  <a:cubicBezTo>
                    <a:pt x="52260" y="1167272"/>
                    <a:pt x="0" y="1115012"/>
                    <a:pt x="0" y="1050545"/>
                  </a:cubicBezTo>
                  <a:lnTo>
                    <a:pt x="0" y="116727"/>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5148" tIns="95148" rIns="95148" bIns="95148" numCol="1" spcCol="1270" anchor="ctr" anchorCtr="0">
              <a:noAutofit/>
            </a:bodyPr>
            <a:lstStyle/>
            <a:p>
              <a:pPr marL="0" lvl="0" indent="0" algn="ctr" defTabSz="711200">
                <a:lnSpc>
                  <a:spcPct val="90000"/>
                </a:lnSpc>
                <a:spcBef>
                  <a:spcPct val="0"/>
                </a:spcBef>
                <a:spcAft>
                  <a:spcPct val="35000"/>
                </a:spcAft>
                <a:buNone/>
              </a:pPr>
              <a:r>
                <a:rPr lang="de-AT" sz="1600" kern="1200" dirty="0"/>
                <a:t>Ausgestellt von einer behördlichen Stelle</a:t>
              </a:r>
            </a:p>
          </p:txBody>
        </p:sp>
      </p:grpSp>
      <p:grpSp>
        <p:nvGrpSpPr>
          <p:cNvPr id="32" name="Gruppieren 31">
            <a:extLst>
              <a:ext uri="{FF2B5EF4-FFF2-40B4-BE49-F238E27FC236}">
                <a16:creationId xmlns:a16="http://schemas.microsoft.com/office/drawing/2014/main" id="{FCF81F09-9B15-E0D7-6306-9C4C5E7CB0F5}"/>
              </a:ext>
            </a:extLst>
          </p:cNvPr>
          <p:cNvGrpSpPr/>
          <p:nvPr/>
        </p:nvGrpSpPr>
        <p:grpSpPr>
          <a:xfrm>
            <a:off x="3365865" y="3009930"/>
            <a:ext cx="2246719" cy="1895924"/>
            <a:chOff x="3365865" y="3009930"/>
            <a:chExt cx="2246719" cy="1895924"/>
          </a:xfrm>
        </p:grpSpPr>
        <p:sp>
          <p:nvSpPr>
            <p:cNvPr id="11" name="Freihandform: Form 10">
              <a:extLst>
                <a:ext uri="{FF2B5EF4-FFF2-40B4-BE49-F238E27FC236}">
                  <a16:creationId xmlns:a16="http://schemas.microsoft.com/office/drawing/2014/main" id="{7715BFAB-9AB9-EE10-8F11-5A37E393D0E4}"/>
                </a:ext>
              </a:extLst>
            </p:cNvPr>
            <p:cNvSpPr/>
            <p:nvPr/>
          </p:nvSpPr>
          <p:spPr>
            <a:xfrm>
              <a:off x="3365865" y="3009930"/>
              <a:ext cx="1123359" cy="534617"/>
            </a:xfrm>
            <a:custGeom>
              <a:avLst/>
              <a:gdLst/>
              <a:ahLst/>
              <a:cxnLst/>
              <a:rect l="0" t="0" r="0" b="0"/>
              <a:pathLst>
                <a:path>
                  <a:moveTo>
                    <a:pt x="0" y="0"/>
                  </a:moveTo>
                  <a:lnTo>
                    <a:pt x="0" y="364326"/>
                  </a:lnTo>
                  <a:lnTo>
                    <a:pt x="1123359" y="364326"/>
                  </a:lnTo>
                  <a:lnTo>
                    <a:pt x="1123359" y="534617"/>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0" name="Rechteck: abgerundete Ecken 19">
              <a:extLst>
                <a:ext uri="{FF2B5EF4-FFF2-40B4-BE49-F238E27FC236}">
                  <a16:creationId xmlns:a16="http://schemas.microsoft.com/office/drawing/2014/main" id="{9F501760-1C75-607A-4C67-AF7EF7847A20}"/>
                </a:ext>
              </a:extLst>
            </p:cNvPr>
            <p:cNvSpPr/>
            <p:nvPr/>
          </p:nvSpPr>
          <p:spPr>
            <a:xfrm>
              <a:off x="3570112" y="3544547"/>
              <a:ext cx="1838225" cy="1167272"/>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1" name="Freihandform: Form 20">
              <a:extLst>
                <a:ext uri="{FF2B5EF4-FFF2-40B4-BE49-F238E27FC236}">
                  <a16:creationId xmlns:a16="http://schemas.microsoft.com/office/drawing/2014/main" id="{FB64D2F3-EAC7-614E-DC1E-68B4F9DADB2C}"/>
                </a:ext>
              </a:extLst>
            </p:cNvPr>
            <p:cNvSpPr/>
            <p:nvPr/>
          </p:nvSpPr>
          <p:spPr>
            <a:xfrm>
              <a:off x="3774359" y="3738582"/>
              <a:ext cx="1838225" cy="1167272"/>
            </a:xfrm>
            <a:custGeom>
              <a:avLst/>
              <a:gdLst>
                <a:gd name="connsiteX0" fmla="*/ 0 w 1838225"/>
                <a:gd name="connsiteY0" fmla="*/ 116727 h 1167272"/>
                <a:gd name="connsiteX1" fmla="*/ 116727 w 1838225"/>
                <a:gd name="connsiteY1" fmla="*/ 0 h 1167272"/>
                <a:gd name="connsiteX2" fmla="*/ 1721498 w 1838225"/>
                <a:gd name="connsiteY2" fmla="*/ 0 h 1167272"/>
                <a:gd name="connsiteX3" fmla="*/ 1838225 w 1838225"/>
                <a:gd name="connsiteY3" fmla="*/ 116727 h 1167272"/>
                <a:gd name="connsiteX4" fmla="*/ 1838225 w 1838225"/>
                <a:gd name="connsiteY4" fmla="*/ 1050545 h 1167272"/>
                <a:gd name="connsiteX5" fmla="*/ 1721498 w 1838225"/>
                <a:gd name="connsiteY5" fmla="*/ 1167272 h 1167272"/>
                <a:gd name="connsiteX6" fmla="*/ 116727 w 1838225"/>
                <a:gd name="connsiteY6" fmla="*/ 1167272 h 1167272"/>
                <a:gd name="connsiteX7" fmla="*/ 0 w 1838225"/>
                <a:gd name="connsiteY7" fmla="*/ 1050545 h 1167272"/>
                <a:gd name="connsiteX8" fmla="*/ 0 w 1838225"/>
                <a:gd name="connsiteY8" fmla="*/ 116727 h 1167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38225" h="1167272">
                  <a:moveTo>
                    <a:pt x="0" y="116727"/>
                  </a:moveTo>
                  <a:cubicBezTo>
                    <a:pt x="0" y="52260"/>
                    <a:pt x="52260" y="0"/>
                    <a:pt x="116727" y="0"/>
                  </a:cubicBezTo>
                  <a:lnTo>
                    <a:pt x="1721498" y="0"/>
                  </a:lnTo>
                  <a:cubicBezTo>
                    <a:pt x="1785965" y="0"/>
                    <a:pt x="1838225" y="52260"/>
                    <a:pt x="1838225" y="116727"/>
                  </a:cubicBezTo>
                  <a:lnTo>
                    <a:pt x="1838225" y="1050545"/>
                  </a:lnTo>
                  <a:cubicBezTo>
                    <a:pt x="1838225" y="1115012"/>
                    <a:pt x="1785965" y="1167272"/>
                    <a:pt x="1721498" y="1167272"/>
                  </a:cubicBezTo>
                  <a:lnTo>
                    <a:pt x="116727" y="1167272"/>
                  </a:lnTo>
                  <a:cubicBezTo>
                    <a:pt x="52260" y="1167272"/>
                    <a:pt x="0" y="1115012"/>
                    <a:pt x="0" y="1050545"/>
                  </a:cubicBezTo>
                  <a:lnTo>
                    <a:pt x="0" y="116727"/>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5148" tIns="95148" rIns="95148" bIns="95148" numCol="1" spcCol="1270" anchor="ctr" anchorCtr="0">
              <a:noAutofit/>
            </a:bodyPr>
            <a:lstStyle/>
            <a:p>
              <a:pPr marL="0" lvl="0" indent="0" algn="ctr" defTabSz="711200">
                <a:lnSpc>
                  <a:spcPct val="90000"/>
                </a:lnSpc>
                <a:spcBef>
                  <a:spcPct val="0"/>
                </a:spcBef>
                <a:spcAft>
                  <a:spcPct val="35000"/>
                </a:spcAft>
                <a:buNone/>
              </a:pPr>
              <a:r>
                <a:rPr lang="de-AT" sz="1600" kern="1200" dirty="0"/>
                <a:t>Ausgestellt von einer</a:t>
              </a:r>
              <a:br>
                <a:rPr lang="de-AT" sz="1600" kern="1200" dirty="0"/>
              </a:br>
              <a:r>
                <a:rPr lang="de-AT" sz="1600" kern="1200" dirty="0"/>
                <a:t>nicht-behördlichen Stelle</a:t>
              </a:r>
            </a:p>
          </p:txBody>
        </p:sp>
      </p:grpSp>
      <p:grpSp>
        <p:nvGrpSpPr>
          <p:cNvPr id="30" name="Gruppieren 29">
            <a:extLst>
              <a:ext uri="{FF2B5EF4-FFF2-40B4-BE49-F238E27FC236}">
                <a16:creationId xmlns:a16="http://schemas.microsoft.com/office/drawing/2014/main" id="{71ACBEE3-9FE3-9095-B75E-0A3F3C46C0C0}"/>
              </a:ext>
            </a:extLst>
          </p:cNvPr>
          <p:cNvGrpSpPr/>
          <p:nvPr/>
        </p:nvGrpSpPr>
        <p:grpSpPr>
          <a:xfrm>
            <a:off x="5816831" y="3014938"/>
            <a:ext cx="2042473" cy="1895924"/>
            <a:chOff x="5816831" y="3014938"/>
            <a:chExt cx="2042473" cy="1895924"/>
          </a:xfrm>
        </p:grpSpPr>
        <p:sp>
          <p:nvSpPr>
            <p:cNvPr id="9" name="Freihandform: Form 8">
              <a:extLst>
                <a:ext uri="{FF2B5EF4-FFF2-40B4-BE49-F238E27FC236}">
                  <a16:creationId xmlns:a16="http://schemas.microsoft.com/office/drawing/2014/main" id="{F71901BD-75C6-8300-7A40-88F9E1E8CB00}"/>
                </a:ext>
              </a:extLst>
            </p:cNvPr>
            <p:cNvSpPr/>
            <p:nvPr/>
          </p:nvSpPr>
          <p:spPr>
            <a:xfrm>
              <a:off x="6690224" y="3014938"/>
              <a:ext cx="91440" cy="534617"/>
            </a:xfrm>
            <a:custGeom>
              <a:avLst/>
              <a:gdLst/>
              <a:ahLst/>
              <a:cxnLst/>
              <a:rect l="0" t="0" r="0" b="0"/>
              <a:pathLst>
                <a:path>
                  <a:moveTo>
                    <a:pt x="45720" y="0"/>
                  </a:moveTo>
                  <a:lnTo>
                    <a:pt x="45720" y="534617"/>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4" name="Rechteck: abgerundete Ecken 23">
              <a:extLst>
                <a:ext uri="{FF2B5EF4-FFF2-40B4-BE49-F238E27FC236}">
                  <a16:creationId xmlns:a16="http://schemas.microsoft.com/office/drawing/2014/main" id="{590FBFE1-560F-F410-57CF-8793B503C6D6}"/>
                </a:ext>
              </a:extLst>
            </p:cNvPr>
            <p:cNvSpPr/>
            <p:nvPr/>
          </p:nvSpPr>
          <p:spPr>
            <a:xfrm>
              <a:off x="5816831" y="3549555"/>
              <a:ext cx="1838225" cy="1167272"/>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5" name="Freihandform: Form 24">
              <a:extLst>
                <a:ext uri="{FF2B5EF4-FFF2-40B4-BE49-F238E27FC236}">
                  <a16:creationId xmlns:a16="http://schemas.microsoft.com/office/drawing/2014/main" id="{69B416F1-7C61-AB00-F8BB-965793E89663}"/>
                </a:ext>
              </a:extLst>
            </p:cNvPr>
            <p:cNvSpPr/>
            <p:nvPr/>
          </p:nvSpPr>
          <p:spPr>
            <a:xfrm>
              <a:off x="6021079" y="3743590"/>
              <a:ext cx="1838225" cy="1167272"/>
            </a:xfrm>
            <a:custGeom>
              <a:avLst/>
              <a:gdLst>
                <a:gd name="connsiteX0" fmla="*/ 0 w 1838225"/>
                <a:gd name="connsiteY0" fmla="*/ 116727 h 1167272"/>
                <a:gd name="connsiteX1" fmla="*/ 116727 w 1838225"/>
                <a:gd name="connsiteY1" fmla="*/ 0 h 1167272"/>
                <a:gd name="connsiteX2" fmla="*/ 1721498 w 1838225"/>
                <a:gd name="connsiteY2" fmla="*/ 0 h 1167272"/>
                <a:gd name="connsiteX3" fmla="*/ 1838225 w 1838225"/>
                <a:gd name="connsiteY3" fmla="*/ 116727 h 1167272"/>
                <a:gd name="connsiteX4" fmla="*/ 1838225 w 1838225"/>
                <a:gd name="connsiteY4" fmla="*/ 1050545 h 1167272"/>
                <a:gd name="connsiteX5" fmla="*/ 1721498 w 1838225"/>
                <a:gd name="connsiteY5" fmla="*/ 1167272 h 1167272"/>
                <a:gd name="connsiteX6" fmla="*/ 116727 w 1838225"/>
                <a:gd name="connsiteY6" fmla="*/ 1167272 h 1167272"/>
                <a:gd name="connsiteX7" fmla="*/ 0 w 1838225"/>
                <a:gd name="connsiteY7" fmla="*/ 1050545 h 1167272"/>
                <a:gd name="connsiteX8" fmla="*/ 0 w 1838225"/>
                <a:gd name="connsiteY8" fmla="*/ 116727 h 1167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38225" h="1167272">
                  <a:moveTo>
                    <a:pt x="0" y="116727"/>
                  </a:moveTo>
                  <a:cubicBezTo>
                    <a:pt x="0" y="52260"/>
                    <a:pt x="52260" y="0"/>
                    <a:pt x="116727" y="0"/>
                  </a:cubicBezTo>
                  <a:lnTo>
                    <a:pt x="1721498" y="0"/>
                  </a:lnTo>
                  <a:cubicBezTo>
                    <a:pt x="1785965" y="0"/>
                    <a:pt x="1838225" y="52260"/>
                    <a:pt x="1838225" y="116727"/>
                  </a:cubicBezTo>
                  <a:lnTo>
                    <a:pt x="1838225" y="1050545"/>
                  </a:lnTo>
                  <a:cubicBezTo>
                    <a:pt x="1838225" y="1115012"/>
                    <a:pt x="1785965" y="1167272"/>
                    <a:pt x="1721498" y="1167272"/>
                  </a:cubicBezTo>
                  <a:lnTo>
                    <a:pt x="116727" y="1167272"/>
                  </a:lnTo>
                  <a:cubicBezTo>
                    <a:pt x="52260" y="1167272"/>
                    <a:pt x="0" y="1115012"/>
                    <a:pt x="0" y="1050545"/>
                  </a:cubicBezTo>
                  <a:lnTo>
                    <a:pt x="0" y="116727"/>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5148" tIns="95148" rIns="95148" bIns="95148" numCol="1" spcCol="1270" anchor="ctr" anchorCtr="0">
              <a:noAutofit/>
            </a:bodyPr>
            <a:lstStyle/>
            <a:p>
              <a:pPr marL="0" lvl="0" indent="0" algn="ctr" defTabSz="711200">
                <a:lnSpc>
                  <a:spcPct val="90000"/>
                </a:lnSpc>
                <a:spcBef>
                  <a:spcPct val="0"/>
                </a:spcBef>
                <a:spcAft>
                  <a:spcPct val="35000"/>
                </a:spcAft>
                <a:buNone/>
              </a:pPr>
              <a:r>
                <a:rPr lang="de-AT" sz="1600" kern="1200" dirty="0"/>
                <a:t>Erstregistrierung</a:t>
              </a:r>
            </a:p>
          </p:txBody>
        </p:sp>
      </p:grpSp>
      <p:grpSp>
        <p:nvGrpSpPr>
          <p:cNvPr id="36" name="Gruppieren 35">
            <a:extLst>
              <a:ext uri="{FF2B5EF4-FFF2-40B4-BE49-F238E27FC236}">
                <a16:creationId xmlns:a16="http://schemas.microsoft.com/office/drawing/2014/main" id="{7AD16A7A-4BD6-72BC-5FE1-D8FEC8AEAE90}"/>
              </a:ext>
            </a:extLst>
          </p:cNvPr>
          <p:cNvGrpSpPr/>
          <p:nvPr/>
        </p:nvGrpSpPr>
        <p:grpSpPr>
          <a:xfrm>
            <a:off x="5050904" y="1837620"/>
            <a:ext cx="2808400" cy="1371352"/>
            <a:chOff x="5050904" y="1837620"/>
            <a:chExt cx="2808400" cy="1371352"/>
          </a:xfrm>
        </p:grpSpPr>
        <p:sp>
          <p:nvSpPr>
            <p:cNvPr id="10" name="Freihandform: Form 9">
              <a:extLst>
                <a:ext uri="{FF2B5EF4-FFF2-40B4-BE49-F238E27FC236}">
                  <a16:creationId xmlns:a16="http://schemas.microsoft.com/office/drawing/2014/main" id="{C097F3F8-E2FD-8D28-82B0-BE9AEA5903D4}"/>
                </a:ext>
              </a:extLst>
            </p:cNvPr>
            <p:cNvSpPr/>
            <p:nvPr/>
          </p:nvSpPr>
          <p:spPr>
            <a:xfrm>
              <a:off x="5050904" y="1837620"/>
              <a:ext cx="1685039" cy="534617"/>
            </a:xfrm>
            <a:custGeom>
              <a:avLst/>
              <a:gdLst/>
              <a:ahLst/>
              <a:cxnLst/>
              <a:rect l="0" t="0" r="0" b="0"/>
              <a:pathLst>
                <a:path>
                  <a:moveTo>
                    <a:pt x="0" y="0"/>
                  </a:moveTo>
                  <a:lnTo>
                    <a:pt x="0" y="364326"/>
                  </a:lnTo>
                  <a:lnTo>
                    <a:pt x="1685039" y="364326"/>
                  </a:lnTo>
                  <a:lnTo>
                    <a:pt x="1685039" y="534617"/>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grpSp>
          <p:nvGrpSpPr>
            <p:cNvPr id="29" name="Gruppieren 28">
              <a:extLst>
                <a:ext uri="{FF2B5EF4-FFF2-40B4-BE49-F238E27FC236}">
                  <a16:creationId xmlns:a16="http://schemas.microsoft.com/office/drawing/2014/main" id="{E4872936-5C8B-9592-FEA1-0527D2BE1E19}"/>
                </a:ext>
              </a:extLst>
            </p:cNvPr>
            <p:cNvGrpSpPr/>
            <p:nvPr/>
          </p:nvGrpSpPr>
          <p:grpSpPr>
            <a:xfrm>
              <a:off x="5816831" y="2372237"/>
              <a:ext cx="2042473" cy="836735"/>
              <a:chOff x="5816831" y="2372237"/>
              <a:chExt cx="2042473" cy="836735"/>
            </a:xfrm>
          </p:grpSpPr>
          <p:sp>
            <p:nvSpPr>
              <p:cNvPr id="22" name="Rechteck: abgerundete Ecken 21">
                <a:extLst>
                  <a:ext uri="{FF2B5EF4-FFF2-40B4-BE49-F238E27FC236}">
                    <a16:creationId xmlns:a16="http://schemas.microsoft.com/office/drawing/2014/main" id="{085B5A4A-136C-EF69-0526-8A8BB9214985}"/>
                  </a:ext>
                </a:extLst>
              </p:cNvPr>
              <p:cNvSpPr/>
              <p:nvPr/>
            </p:nvSpPr>
            <p:spPr>
              <a:xfrm>
                <a:off x="5816831" y="2372237"/>
                <a:ext cx="1838225" cy="642700"/>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3" name="Freihandform: Form 22">
                <a:extLst>
                  <a:ext uri="{FF2B5EF4-FFF2-40B4-BE49-F238E27FC236}">
                    <a16:creationId xmlns:a16="http://schemas.microsoft.com/office/drawing/2014/main" id="{057B0E33-7349-E020-333E-9BE65BB9F0B5}"/>
                  </a:ext>
                </a:extLst>
              </p:cNvPr>
              <p:cNvSpPr/>
              <p:nvPr/>
            </p:nvSpPr>
            <p:spPr>
              <a:xfrm>
                <a:off x="6021079" y="2566272"/>
                <a:ext cx="1838225" cy="642700"/>
              </a:xfrm>
              <a:custGeom>
                <a:avLst/>
                <a:gdLst>
                  <a:gd name="connsiteX0" fmla="*/ 0 w 1838225"/>
                  <a:gd name="connsiteY0" fmla="*/ 64270 h 642700"/>
                  <a:gd name="connsiteX1" fmla="*/ 64270 w 1838225"/>
                  <a:gd name="connsiteY1" fmla="*/ 0 h 642700"/>
                  <a:gd name="connsiteX2" fmla="*/ 1773955 w 1838225"/>
                  <a:gd name="connsiteY2" fmla="*/ 0 h 642700"/>
                  <a:gd name="connsiteX3" fmla="*/ 1838225 w 1838225"/>
                  <a:gd name="connsiteY3" fmla="*/ 64270 h 642700"/>
                  <a:gd name="connsiteX4" fmla="*/ 1838225 w 1838225"/>
                  <a:gd name="connsiteY4" fmla="*/ 578430 h 642700"/>
                  <a:gd name="connsiteX5" fmla="*/ 1773955 w 1838225"/>
                  <a:gd name="connsiteY5" fmla="*/ 642700 h 642700"/>
                  <a:gd name="connsiteX6" fmla="*/ 64270 w 1838225"/>
                  <a:gd name="connsiteY6" fmla="*/ 642700 h 642700"/>
                  <a:gd name="connsiteX7" fmla="*/ 0 w 1838225"/>
                  <a:gd name="connsiteY7" fmla="*/ 578430 h 642700"/>
                  <a:gd name="connsiteX8" fmla="*/ 0 w 1838225"/>
                  <a:gd name="connsiteY8" fmla="*/ 64270 h 642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38225" h="642700">
                    <a:moveTo>
                      <a:pt x="0" y="64270"/>
                    </a:moveTo>
                    <a:cubicBezTo>
                      <a:pt x="0" y="28775"/>
                      <a:pt x="28775" y="0"/>
                      <a:pt x="64270" y="0"/>
                    </a:cubicBezTo>
                    <a:lnTo>
                      <a:pt x="1773955" y="0"/>
                    </a:lnTo>
                    <a:cubicBezTo>
                      <a:pt x="1809450" y="0"/>
                      <a:pt x="1838225" y="28775"/>
                      <a:pt x="1838225" y="64270"/>
                    </a:cubicBezTo>
                    <a:lnTo>
                      <a:pt x="1838225" y="578430"/>
                    </a:lnTo>
                    <a:cubicBezTo>
                      <a:pt x="1838225" y="613925"/>
                      <a:pt x="1809450" y="642700"/>
                      <a:pt x="1773955" y="642700"/>
                    </a:cubicBezTo>
                    <a:lnTo>
                      <a:pt x="64270" y="642700"/>
                    </a:lnTo>
                    <a:cubicBezTo>
                      <a:pt x="28775" y="642700"/>
                      <a:pt x="0" y="613925"/>
                      <a:pt x="0" y="578430"/>
                    </a:cubicBezTo>
                    <a:lnTo>
                      <a:pt x="0" y="64270"/>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9784" tIns="79784" rIns="79784" bIns="79784" numCol="1" spcCol="1270" anchor="ctr" anchorCtr="0">
                <a:noAutofit/>
              </a:bodyPr>
              <a:lstStyle/>
              <a:p>
                <a:pPr marL="0" lvl="0" indent="0" algn="ctr" defTabSz="711200">
                  <a:lnSpc>
                    <a:spcPct val="90000"/>
                  </a:lnSpc>
                  <a:spcBef>
                    <a:spcPct val="0"/>
                  </a:spcBef>
                  <a:spcAft>
                    <a:spcPct val="35000"/>
                  </a:spcAft>
                  <a:buNone/>
                </a:pPr>
                <a:r>
                  <a:rPr lang="de-AT" sz="1600" kern="1200" dirty="0"/>
                  <a:t>Nein</a:t>
                </a:r>
              </a:p>
            </p:txBody>
          </p:sp>
        </p:grpSp>
      </p:grpSp>
      <p:grpSp>
        <p:nvGrpSpPr>
          <p:cNvPr id="37" name="Gruppieren 36">
            <a:extLst>
              <a:ext uri="{FF2B5EF4-FFF2-40B4-BE49-F238E27FC236}">
                <a16:creationId xmlns:a16="http://schemas.microsoft.com/office/drawing/2014/main" id="{10CB7F1C-9A77-606D-33BE-920E548F0CF1}"/>
              </a:ext>
            </a:extLst>
          </p:cNvPr>
          <p:cNvGrpSpPr/>
          <p:nvPr/>
        </p:nvGrpSpPr>
        <p:grpSpPr>
          <a:xfrm>
            <a:off x="2446752" y="1837620"/>
            <a:ext cx="2604152" cy="1366344"/>
            <a:chOff x="2446752" y="1837620"/>
            <a:chExt cx="2604152" cy="1366344"/>
          </a:xfrm>
        </p:grpSpPr>
        <p:sp>
          <p:nvSpPr>
            <p:cNvPr id="13" name="Freihandform: Form 12">
              <a:extLst>
                <a:ext uri="{FF2B5EF4-FFF2-40B4-BE49-F238E27FC236}">
                  <a16:creationId xmlns:a16="http://schemas.microsoft.com/office/drawing/2014/main" id="{59F62F6C-CA2E-5502-E1AA-F640D7BF4F80}"/>
                </a:ext>
              </a:extLst>
            </p:cNvPr>
            <p:cNvSpPr/>
            <p:nvPr/>
          </p:nvSpPr>
          <p:spPr>
            <a:xfrm>
              <a:off x="3365865" y="1837620"/>
              <a:ext cx="1685039" cy="534617"/>
            </a:xfrm>
            <a:custGeom>
              <a:avLst/>
              <a:gdLst/>
              <a:ahLst/>
              <a:cxnLst/>
              <a:rect l="0" t="0" r="0" b="0"/>
              <a:pathLst>
                <a:path>
                  <a:moveTo>
                    <a:pt x="1685039" y="0"/>
                  </a:moveTo>
                  <a:lnTo>
                    <a:pt x="1685039" y="364326"/>
                  </a:lnTo>
                  <a:lnTo>
                    <a:pt x="0" y="364326"/>
                  </a:lnTo>
                  <a:lnTo>
                    <a:pt x="0" y="534617"/>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grpSp>
          <p:nvGrpSpPr>
            <p:cNvPr id="28" name="Gruppieren 27">
              <a:extLst>
                <a:ext uri="{FF2B5EF4-FFF2-40B4-BE49-F238E27FC236}">
                  <a16:creationId xmlns:a16="http://schemas.microsoft.com/office/drawing/2014/main" id="{D7723B45-3C35-3DCB-DCE6-3C967FD0186D}"/>
                </a:ext>
              </a:extLst>
            </p:cNvPr>
            <p:cNvGrpSpPr/>
            <p:nvPr/>
          </p:nvGrpSpPr>
          <p:grpSpPr>
            <a:xfrm>
              <a:off x="2446752" y="2372237"/>
              <a:ext cx="2042472" cy="831727"/>
              <a:chOff x="2446752" y="2372237"/>
              <a:chExt cx="2042472" cy="831727"/>
            </a:xfrm>
          </p:grpSpPr>
          <p:sp>
            <p:nvSpPr>
              <p:cNvPr id="16" name="Rechteck: abgerundete Ecken 15">
                <a:extLst>
                  <a:ext uri="{FF2B5EF4-FFF2-40B4-BE49-F238E27FC236}">
                    <a16:creationId xmlns:a16="http://schemas.microsoft.com/office/drawing/2014/main" id="{BC1014AA-6A82-8D40-595C-A9D1AC1E788B}"/>
                  </a:ext>
                </a:extLst>
              </p:cNvPr>
              <p:cNvSpPr/>
              <p:nvPr/>
            </p:nvSpPr>
            <p:spPr>
              <a:xfrm>
                <a:off x="2446752" y="2372237"/>
                <a:ext cx="1838225" cy="637692"/>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Freihandform: Form 16">
                <a:extLst>
                  <a:ext uri="{FF2B5EF4-FFF2-40B4-BE49-F238E27FC236}">
                    <a16:creationId xmlns:a16="http://schemas.microsoft.com/office/drawing/2014/main" id="{5F984093-5C47-600D-FEF7-709503548FEB}"/>
                  </a:ext>
                </a:extLst>
              </p:cNvPr>
              <p:cNvSpPr/>
              <p:nvPr/>
            </p:nvSpPr>
            <p:spPr>
              <a:xfrm>
                <a:off x="2650999" y="2566272"/>
                <a:ext cx="1838225" cy="637692"/>
              </a:xfrm>
              <a:custGeom>
                <a:avLst/>
                <a:gdLst>
                  <a:gd name="connsiteX0" fmla="*/ 0 w 1838225"/>
                  <a:gd name="connsiteY0" fmla="*/ 63769 h 637692"/>
                  <a:gd name="connsiteX1" fmla="*/ 63769 w 1838225"/>
                  <a:gd name="connsiteY1" fmla="*/ 0 h 637692"/>
                  <a:gd name="connsiteX2" fmla="*/ 1774456 w 1838225"/>
                  <a:gd name="connsiteY2" fmla="*/ 0 h 637692"/>
                  <a:gd name="connsiteX3" fmla="*/ 1838225 w 1838225"/>
                  <a:gd name="connsiteY3" fmla="*/ 63769 h 637692"/>
                  <a:gd name="connsiteX4" fmla="*/ 1838225 w 1838225"/>
                  <a:gd name="connsiteY4" fmla="*/ 573923 h 637692"/>
                  <a:gd name="connsiteX5" fmla="*/ 1774456 w 1838225"/>
                  <a:gd name="connsiteY5" fmla="*/ 637692 h 637692"/>
                  <a:gd name="connsiteX6" fmla="*/ 63769 w 1838225"/>
                  <a:gd name="connsiteY6" fmla="*/ 637692 h 637692"/>
                  <a:gd name="connsiteX7" fmla="*/ 0 w 1838225"/>
                  <a:gd name="connsiteY7" fmla="*/ 573923 h 637692"/>
                  <a:gd name="connsiteX8" fmla="*/ 0 w 1838225"/>
                  <a:gd name="connsiteY8" fmla="*/ 63769 h 637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38225" h="637692">
                    <a:moveTo>
                      <a:pt x="0" y="63769"/>
                    </a:moveTo>
                    <a:cubicBezTo>
                      <a:pt x="0" y="28550"/>
                      <a:pt x="28550" y="0"/>
                      <a:pt x="63769" y="0"/>
                    </a:cubicBezTo>
                    <a:lnTo>
                      <a:pt x="1774456" y="0"/>
                    </a:lnTo>
                    <a:cubicBezTo>
                      <a:pt x="1809675" y="0"/>
                      <a:pt x="1838225" y="28550"/>
                      <a:pt x="1838225" y="63769"/>
                    </a:cubicBezTo>
                    <a:lnTo>
                      <a:pt x="1838225" y="573923"/>
                    </a:lnTo>
                    <a:cubicBezTo>
                      <a:pt x="1838225" y="609142"/>
                      <a:pt x="1809675" y="637692"/>
                      <a:pt x="1774456" y="637692"/>
                    </a:cubicBezTo>
                    <a:lnTo>
                      <a:pt x="63769" y="637692"/>
                    </a:lnTo>
                    <a:cubicBezTo>
                      <a:pt x="28550" y="637692"/>
                      <a:pt x="0" y="609142"/>
                      <a:pt x="0" y="573923"/>
                    </a:cubicBezTo>
                    <a:lnTo>
                      <a:pt x="0" y="63769"/>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9637" tIns="79637" rIns="79637" bIns="79637" numCol="1" spcCol="1270" anchor="ctr" anchorCtr="0">
                <a:noAutofit/>
              </a:bodyPr>
              <a:lstStyle/>
              <a:p>
                <a:pPr marL="0" lvl="0" indent="0" algn="ctr" defTabSz="711200">
                  <a:lnSpc>
                    <a:spcPct val="90000"/>
                  </a:lnSpc>
                  <a:spcBef>
                    <a:spcPct val="0"/>
                  </a:spcBef>
                  <a:spcAft>
                    <a:spcPct val="35000"/>
                  </a:spcAft>
                  <a:buNone/>
                </a:pPr>
                <a:r>
                  <a:rPr lang="de-AT" sz="1600" kern="1200" dirty="0"/>
                  <a:t>Ja</a:t>
                </a:r>
              </a:p>
            </p:txBody>
          </p:sp>
        </p:grpSp>
      </p:grpSp>
      <p:pic>
        <p:nvPicPr>
          <p:cNvPr id="34" name="Grafik 33" descr="Gehen mit einfarbiger Füllung">
            <a:extLst>
              <a:ext uri="{FF2B5EF4-FFF2-40B4-BE49-F238E27FC236}">
                <a16:creationId xmlns:a16="http://schemas.microsoft.com/office/drawing/2014/main" id="{F9DA234C-4B6C-74C6-4DD1-46CAAF7A467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985912" y="3412084"/>
            <a:ext cx="744255" cy="744255"/>
          </a:xfrm>
          <a:prstGeom prst="rect">
            <a:avLst/>
          </a:prstGeom>
        </p:spPr>
      </p:pic>
      <p:pic>
        <p:nvPicPr>
          <p:cNvPr id="35" name="Grafik 34" descr="Gehen mit einfarbiger Füllung">
            <a:extLst>
              <a:ext uri="{FF2B5EF4-FFF2-40B4-BE49-F238E27FC236}">
                <a16:creationId xmlns:a16="http://schemas.microsoft.com/office/drawing/2014/main" id="{AD70659A-29D8-D27B-B5AB-BA0DD808126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218442" y="3371462"/>
            <a:ext cx="744255" cy="744255"/>
          </a:xfrm>
          <a:prstGeom prst="rect">
            <a:avLst/>
          </a:prstGeom>
        </p:spPr>
      </p:pic>
      <p:grpSp>
        <p:nvGrpSpPr>
          <p:cNvPr id="26" name="Gruppieren 25">
            <a:extLst>
              <a:ext uri="{FF2B5EF4-FFF2-40B4-BE49-F238E27FC236}">
                <a16:creationId xmlns:a16="http://schemas.microsoft.com/office/drawing/2014/main" id="{A384C53A-D890-33C0-49E0-D4425843C720}"/>
              </a:ext>
            </a:extLst>
          </p:cNvPr>
          <p:cNvGrpSpPr/>
          <p:nvPr/>
        </p:nvGrpSpPr>
        <p:grpSpPr>
          <a:xfrm>
            <a:off x="3154729" y="1337350"/>
            <a:ext cx="3996597" cy="694304"/>
            <a:chOff x="3154729" y="1337350"/>
            <a:chExt cx="3996597" cy="694304"/>
          </a:xfrm>
        </p:grpSpPr>
        <p:sp>
          <p:nvSpPr>
            <p:cNvPr id="14" name="Rechteck: abgerundete Ecken 13">
              <a:extLst>
                <a:ext uri="{FF2B5EF4-FFF2-40B4-BE49-F238E27FC236}">
                  <a16:creationId xmlns:a16="http://schemas.microsoft.com/office/drawing/2014/main" id="{F1EE141F-220A-8816-A39E-A331847166F4}"/>
                </a:ext>
              </a:extLst>
            </p:cNvPr>
            <p:cNvSpPr/>
            <p:nvPr/>
          </p:nvSpPr>
          <p:spPr>
            <a:xfrm>
              <a:off x="3154729" y="1337350"/>
              <a:ext cx="3792350" cy="500269"/>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Freihandform: Form 14">
              <a:extLst>
                <a:ext uri="{FF2B5EF4-FFF2-40B4-BE49-F238E27FC236}">
                  <a16:creationId xmlns:a16="http://schemas.microsoft.com/office/drawing/2014/main" id="{64F151F3-D215-AFBC-F4CF-FB3C470648A8}"/>
                </a:ext>
              </a:extLst>
            </p:cNvPr>
            <p:cNvSpPr/>
            <p:nvPr/>
          </p:nvSpPr>
          <p:spPr>
            <a:xfrm>
              <a:off x="3358976" y="1531385"/>
              <a:ext cx="3792350" cy="500269"/>
            </a:xfrm>
            <a:custGeom>
              <a:avLst/>
              <a:gdLst>
                <a:gd name="connsiteX0" fmla="*/ 0 w 3792350"/>
                <a:gd name="connsiteY0" fmla="*/ 50027 h 500269"/>
                <a:gd name="connsiteX1" fmla="*/ 50027 w 3792350"/>
                <a:gd name="connsiteY1" fmla="*/ 0 h 500269"/>
                <a:gd name="connsiteX2" fmla="*/ 3742323 w 3792350"/>
                <a:gd name="connsiteY2" fmla="*/ 0 h 500269"/>
                <a:gd name="connsiteX3" fmla="*/ 3792350 w 3792350"/>
                <a:gd name="connsiteY3" fmla="*/ 50027 h 500269"/>
                <a:gd name="connsiteX4" fmla="*/ 3792350 w 3792350"/>
                <a:gd name="connsiteY4" fmla="*/ 450242 h 500269"/>
                <a:gd name="connsiteX5" fmla="*/ 3742323 w 3792350"/>
                <a:gd name="connsiteY5" fmla="*/ 500269 h 500269"/>
                <a:gd name="connsiteX6" fmla="*/ 50027 w 3792350"/>
                <a:gd name="connsiteY6" fmla="*/ 500269 h 500269"/>
                <a:gd name="connsiteX7" fmla="*/ 0 w 3792350"/>
                <a:gd name="connsiteY7" fmla="*/ 450242 h 500269"/>
                <a:gd name="connsiteX8" fmla="*/ 0 w 3792350"/>
                <a:gd name="connsiteY8" fmla="*/ 50027 h 500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92350" h="500269">
                  <a:moveTo>
                    <a:pt x="0" y="50027"/>
                  </a:moveTo>
                  <a:cubicBezTo>
                    <a:pt x="0" y="22398"/>
                    <a:pt x="22398" y="0"/>
                    <a:pt x="50027" y="0"/>
                  </a:cubicBezTo>
                  <a:lnTo>
                    <a:pt x="3742323" y="0"/>
                  </a:lnTo>
                  <a:cubicBezTo>
                    <a:pt x="3769952" y="0"/>
                    <a:pt x="3792350" y="22398"/>
                    <a:pt x="3792350" y="50027"/>
                  </a:cubicBezTo>
                  <a:lnTo>
                    <a:pt x="3792350" y="450242"/>
                  </a:lnTo>
                  <a:cubicBezTo>
                    <a:pt x="3792350" y="477871"/>
                    <a:pt x="3769952" y="500269"/>
                    <a:pt x="3742323" y="500269"/>
                  </a:cubicBezTo>
                  <a:lnTo>
                    <a:pt x="50027" y="500269"/>
                  </a:lnTo>
                  <a:cubicBezTo>
                    <a:pt x="22398" y="500269"/>
                    <a:pt x="0" y="477871"/>
                    <a:pt x="0" y="450242"/>
                  </a:cubicBezTo>
                  <a:lnTo>
                    <a:pt x="0" y="50027"/>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5612" tIns="75612" rIns="75612" bIns="75612" numCol="1" spcCol="1270" anchor="ctr" anchorCtr="0">
              <a:noAutofit/>
            </a:bodyPr>
            <a:lstStyle/>
            <a:p>
              <a:pPr marL="0" lvl="0" indent="0" algn="ctr" defTabSz="711200">
                <a:lnSpc>
                  <a:spcPct val="90000"/>
                </a:lnSpc>
                <a:spcBef>
                  <a:spcPct val="0"/>
                </a:spcBef>
                <a:spcAft>
                  <a:spcPct val="35000"/>
                </a:spcAft>
                <a:buNone/>
              </a:pPr>
              <a:r>
                <a:rPr lang="de-AT" sz="1600" kern="1200" dirty="0">
                  <a:latin typeface="+mn-lt"/>
                  <a:cs typeface="Calibri Light" panose="020F0302020204030204" pitchFamily="34" charset="0"/>
                </a:rPr>
                <a:t>Haben Sie bereits ein Handy-Signatur?</a:t>
              </a:r>
            </a:p>
          </p:txBody>
        </p:sp>
      </p:grpSp>
    </p:spTree>
    <p:extLst>
      <p:ext uri="{BB962C8B-B14F-4D97-AF65-F5344CB8AC3E}">
        <p14:creationId xmlns:p14="http://schemas.microsoft.com/office/powerpoint/2010/main" val="4090002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par>
                                <p:cTn id="34" presetID="53" presetClass="entr" presetSubtype="16" fill="hold" nodeType="with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601B2D-DD6D-475C-AB42-79158C34D532}"/>
              </a:ext>
            </a:extLst>
          </p:cNvPr>
          <p:cNvSpPr>
            <a:spLocks noGrp="1"/>
          </p:cNvSpPr>
          <p:nvPr>
            <p:ph type="title"/>
          </p:nvPr>
        </p:nvSpPr>
        <p:spPr/>
        <p:txBody>
          <a:bodyPr/>
          <a:lstStyle/>
          <a:p>
            <a:r>
              <a:rPr lang="de-AT" dirty="0"/>
              <a:t>ID Austria</a:t>
            </a:r>
          </a:p>
        </p:txBody>
      </p:sp>
      <p:sp>
        <p:nvSpPr>
          <p:cNvPr id="3" name="Textplatzhalter 2">
            <a:extLst>
              <a:ext uri="{FF2B5EF4-FFF2-40B4-BE49-F238E27FC236}">
                <a16:creationId xmlns:a16="http://schemas.microsoft.com/office/drawing/2014/main" id="{62A5C689-76E2-B646-B547-1B2D3051D4B1}"/>
              </a:ext>
            </a:extLst>
          </p:cNvPr>
          <p:cNvSpPr>
            <a:spLocks noGrp="1"/>
          </p:cNvSpPr>
          <p:nvPr>
            <p:ph type="body" sz="quarter" idx="11"/>
          </p:nvPr>
        </p:nvSpPr>
        <p:spPr>
          <a:xfrm>
            <a:off x="648000" y="879474"/>
            <a:ext cx="7848000" cy="769441"/>
          </a:xfrm>
        </p:spPr>
        <p:txBody>
          <a:bodyPr/>
          <a:lstStyle/>
          <a:p>
            <a:r>
              <a:rPr lang="de-AT" dirty="0"/>
              <a:t>Wie komme ich zur ID Austria, wenn ich eine Handy-Signatur habe?</a:t>
            </a:r>
          </a:p>
        </p:txBody>
      </p:sp>
      <p:sp>
        <p:nvSpPr>
          <p:cNvPr id="5" name="Foliennummernplatzhalter 4">
            <a:extLst>
              <a:ext uri="{FF2B5EF4-FFF2-40B4-BE49-F238E27FC236}">
                <a16:creationId xmlns:a16="http://schemas.microsoft.com/office/drawing/2014/main" id="{5A46F463-57F7-33F3-9DCA-65C03E4EA83A}"/>
              </a:ext>
            </a:extLst>
          </p:cNvPr>
          <p:cNvSpPr>
            <a:spLocks noGrp="1"/>
          </p:cNvSpPr>
          <p:nvPr>
            <p:ph type="sldNum" sz="quarter" idx="14"/>
          </p:nvPr>
        </p:nvSpPr>
        <p:spPr/>
        <p:txBody>
          <a:bodyPr/>
          <a:lstStyle/>
          <a:p>
            <a:fld id="{ED76730B-340B-944F-97E7-D9AAB3BD5E3F}" type="slidenum">
              <a:rPr lang="de-DE" smtClean="0"/>
              <a:t>14</a:t>
            </a:fld>
            <a:endParaRPr lang="de-DE" dirty="0"/>
          </a:p>
        </p:txBody>
      </p:sp>
      <p:grpSp>
        <p:nvGrpSpPr>
          <p:cNvPr id="31" name="Gruppieren 30">
            <a:extLst>
              <a:ext uri="{FF2B5EF4-FFF2-40B4-BE49-F238E27FC236}">
                <a16:creationId xmlns:a16="http://schemas.microsoft.com/office/drawing/2014/main" id="{90DDBCB5-A365-181F-56B5-D3FEDD792CB9}"/>
              </a:ext>
            </a:extLst>
          </p:cNvPr>
          <p:cNvGrpSpPr/>
          <p:nvPr/>
        </p:nvGrpSpPr>
        <p:grpSpPr>
          <a:xfrm>
            <a:off x="1119146" y="1901888"/>
            <a:ext cx="2042472" cy="1895924"/>
            <a:chOff x="1323392" y="3009930"/>
            <a:chExt cx="2042472" cy="1895924"/>
          </a:xfrm>
        </p:grpSpPr>
        <p:sp>
          <p:nvSpPr>
            <p:cNvPr id="12" name="Freihandform: Form 11">
              <a:extLst>
                <a:ext uri="{FF2B5EF4-FFF2-40B4-BE49-F238E27FC236}">
                  <a16:creationId xmlns:a16="http://schemas.microsoft.com/office/drawing/2014/main" id="{ADBEC00B-357E-D644-D7E7-79380402A4F9}"/>
                </a:ext>
              </a:extLst>
            </p:cNvPr>
            <p:cNvSpPr/>
            <p:nvPr/>
          </p:nvSpPr>
          <p:spPr>
            <a:xfrm>
              <a:off x="2242505" y="3009930"/>
              <a:ext cx="1123359" cy="534617"/>
            </a:xfrm>
            <a:custGeom>
              <a:avLst/>
              <a:gdLst/>
              <a:ahLst/>
              <a:cxnLst/>
              <a:rect l="0" t="0" r="0" b="0"/>
              <a:pathLst>
                <a:path>
                  <a:moveTo>
                    <a:pt x="1123359" y="0"/>
                  </a:moveTo>
                  <a:lnTo>
                    <a:pt x="1123359" y="364326"/>
                  </a:lnTo>
                  <a:lnTo>
                    <a:pt x="0" y="364326"/>
                  </a:lnTo>
                  <a:lnTo>
                    <a:pt x="0" y="534617"/>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8" name="Rechteck: abgerundete Ecken 17">
              <a:extLst>
                <a:ext uri="{FF2B5EF4-FFF2-40B4-BE49-F238E27FC236}">
                  <a16:creationId xmlns:a16="http://schemas.microsoft.com/office/drawing/2014/main" id="{24935EAC-686F-8325-7B54-49E4F19EAD08}"/>
                </a:ext>
              </a:extLst>
            </p:cNvPr>
            <p:cNvSpPr/>
            <p:nvPr/>
          </p:nvSpPr>
          <p:spPr>
            <a:xfrm>
              <a:off x="1323392" y="3544547"/>
              <a:ext cx="1838225" cy="1167272"/>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Freihandform: Form 18">
              <a:extLst>
                <a:ext uri="{FF2B5EF4-FFF2-40B4-BE49-F238E27FC236}">
                  <a16:creationId xmlns:a16="http://schemas.microsoft.com/office/drawing/2014/main" id="{E8550832-CF72-52E2-A791-10639991E2DE}"/>
                </a:ext>
              </a:extLst>
            </p:cNvPr>
            <p:cNvSpPr/>
            <p:nvPr/>
          </p:nvSpPr>
          <p:spPr>
            <a:xfrm>
              <a:off x="1527639" y="3738582"/>
              <a:ext cx="1838225" cy="1167272"/>
            </a:xfrm>
            <a:custGeom>
              <a:avLst/>
              <a:gdLst>
                <a:gd name="connsiteX0" fmla="*/ 0 w 1838225"/>
                <a:gd name="connsiteY0" fmla="*/ 116727 h 1167272"/>
                <a:gd name="connsiteX1" fmla="*/ 116727 w 1838225"/>
                <a:gd name="connsiteY1" fmla="*/ 0 h 1167272"/>
                <a:gd name="connsiteX2" fmla="*/ 1721498 w 1838225"/>
                <a:gd name="connsiteY2" fmla="*/ 0 h 1167272"/>
                <a:gd name="connsiteX3" fmla="*/ 1838225 w 1838225"/>
                <a:gd name="connsiteY3" fmla="*/ 116727 h 1167272"/>
                <a:gd name="connsiteX4" fmla="*/ 1838225 w 1838225"/>
                <a:gd name="connsiteY4" fmla="*/ 1050545 h 1167272"/>
                <a:gd name="connsiteX5" fmla="*/ 1721498 w 1838225"/>
                <a:gd name="connsiteY5" fmla="*/ 1167272 h 1167272"/>
                <a:gd name="connsiteX6" fmla="*/ 116727 w 1838225"/>
                <a:gd name="connsiteY6" fmla="*/ 1167272 h 1167272"/>
                <a:gd name="connsiteX7" fmla="*/ 0 w 1838225"/>
                <a:gd name="connsiteY7" fmla="*/ 1050545 h 1167272"/>
                <a:gd name="connsiteX8" fmla="*/ 0 w 1838225"/>
                <a:gd name="connsiteY8" fmla="*/ 116727 h 1167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38225" h="1167272">
                  <a:moveTo>
                    <a:pt x="0" y="116727"/>
                  </a:moveTo>
                  <a:cubicBezTo>
                    <a:pt x="0" y="52260"/>
                    <a:pt x="52260" y="0"/>
                    <a:pt x="116727" y="0"/>
                  </a:cubicBezTo>
                  <a:lnTo>
                    <a:pt x="1721498" y="0"/>
                  </a:lnTo>
                  <a:cubicBezTo>
                    <a:pt x="1785965" y="0"/>
                    <a:pt x="1838225" y="52260"/>
                    <a:pt x="1838225" y="116727"/>
                  </a:cubicBezTo>
                  <a:lnTo>
                    <a:pt x="1838225" y="1050545"/>
                  </a:lnTo>
                  <a:cubicBezTo>
                    <a:pt x="1838225" y="1115012"/>
                    <a:pt x="1785965" y="1167272"/>
                    <a:pt x="1721498" y="1167272"/>
                  </a:cubicBezTo>
                  <a:lnTo>
                    <a:pt x="116727" y="1167272"/>
                  </a:lnTo>
                  <a:cubicBezTo>
                    <a:pt x="52260" y="1167272"/>
                    <a:pt x="0" y="1115012"/>
                    <a:pt x="0" y="1050545"/>
                  </a:cubicBezTo>
                  <a:lnTo>
                    <a:pt x="0" y="116727"/>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5148" tIns="95148" rIns="95148" bIns="95148" numCol="1" spcCol="1270" anchor="ctr" anchorCtr="0">
              <a:noAutofit/>
            </a:bodyPr>
            <a:lstStyle/>
            <a:p>
              <a:pPr marL="0" lvl="0" indent="0" algn="ctr" defTabSz="711200">
                <a:lnSpc>
                  <a:spcPct val="90000"/>
                </a:lnSpc>
                <a:spcBef>
                  <a:spcPct val="0"/>
                </a:spcBef>
                <a:spcAft>
                  <a:spcPct val="35000"/>
                </a:spcAft>
                <a:buNone/>
              </a:pPr>
              <a:r>
                <a:rPr lang="de-AT" sz="1600" kern="1200" dirty="0"/>
                <a:t>Ausgestellt von einer behördlichen Stelle</a:t>
              </a:r>
            </a:p>
          </p:txBody>
        </p:sp>
      </p:grpSp>
      <p:grpSp>
        <p:nvGrpSpPr>
          <p:cNvPr id="32" name="Gruppieren 31">
            <a:extLst>
              <a:ext uri="{FF2B5EF4-FFF2-40B4-BE49-F238E27FC236}">
                <a16:creationId xmlns:a16="http://schemas.microsoft.com/office/drawing/2014/main" id="{FCF81F09-9B15-E0D7-6306-9C4C5E7CB0F5}"/>
              </a:ext>
            </a:extLst>
          </p:cNvPr>
          <p:cNvGrpSpPr/>
          <p:nvPr/>
        </p:nvGrpSpPr>
        <p:grpSpPr>
          <a:xfrm>
            <a:off x="3161619" y="1901888"/>
            <a:ext cx="2246719" cy="1895924"/>
            <a:chOff x="3365865" y="3009930"/>
            <a:chExt cx="2246719" cy="1895924"/>
          </a:xfrm>
        </p:grpSpPr>
        <p:sp>
          <p:nvSpPr>
            <p:cNvPr id="11" name="Freihandform: Form 10">
              <a:extLst>
                <a:ext uri="{FF2B5EF4-FFF2-40B4-BE49-F238E27FC236}">
                  <a16:creationId xmlns:a16="http://schemas.microsoft.com/office/drawing/2014/main" id="{7715BFAB-9AB9-EE10-8F11-5A37E393D0E4}"/>
                </a:ext>
              </a:extLst>
            </p:cNvPr>
            <p:cNvSpPr/>
            <p:nvPr/>
          </p:nvSpPr>
          <p:spPr>
            <a:xfrm>
              <a:off x="3365865" y="3009930"/>
              <a:ext cx="1123359" cy="534617"/>
            </a:xfrm>
            <a:custGeom>
              <a:avLst/>
              <a:gdLst/>
              <a:ahLst/>
              <a:cxnLst/>
              <a:rect l="0" t="0" r="0" b="0"/>
              <a:pathLst>
                <a:path>
                  <a:moveTo>
                    <a:pt x="0" y="0"/>
                  </a:moveTo>
                  <a:lnTo>
                    <a:pt x="0" y="364326"/>
                  </a:lnTo>
                  <a:lnTo>
                    <a:pt x="1123359" y="364326"/>
                  </a:lnTo>
                  <a:lnTo>
                    <a:pt x="1123359" y="534617"/>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0" name="Rechteck: abgerundete Ecken 19">
              <a:extLst>
                <a:ext uri="{FF2B5EF4-FFF2-40B4-BE49-F238E27FC236}">
                  <a16:creationId xmlns:a16="http://schemas.microsoft.com/office/drawing/2014/main" id="{9F501760-1C75-607A-4C67-AF7EF7847A20}"/>
                </a:ext>
              </a:extLst>
            </p:cNvPr>
            <p:cNvSpPr/>
            <p:nvPr/>
          </p:nvSpPr>
          <p:spPr>
            <a:xfrm>
              <a:off x="3570112" y="3544547"/>
              <a:ext cx="1838225" cy="1167272"/>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1" name="Freihandform: Form 20">
              <a:extLst>
                <a:ext uri="{FF2B5EF4-FFF2-40B4-BE49-F238E27FC236}">
                  <a16:creationId xmlns:a16="http://schemas.microsoft.com/office/drawing/2014/main" id="{FB64D2F3-EAC7-614E-DC1E-68B4F9DADB2C}"/>
                </a:ext>
              </a:extLst>
            </p:cNvPr>
            <p:cNvSpPr/>
            <p:nvPr/>
          </p:nvSpPr>
          <p:spPr>
            <a:xfrm>
              <a:off x="3774359" y="3738582"/>
              <a:ext cx="1838225" cy="1167272"/>
            </a:xfrm>
            <a:custGeom>
              <a:avLst/>
              <a:gdLst>
                <a:gd name="connsiteX0" fmla="*/ 0 w 1838225"/>
                <a:gd name="connsiteY0" fmla="*/ 116727 h 1167272"/>
                <a:gd name="connsiteX1" fmla="*/ 116727 w 1838225"/>
                <a:gd name="connsiteY1" fmla="*/ 0 h 1167272"/>
                <a:gd name="connsiteX2" fmla="*/ 1721498 w 1838225"/>
                <a:gd name="connsiteY2" fmla="*/ 0 h 1167272"/>
                <a:gd name="connsiteX3" fmla="*/ 1838225 w 1838225"/>
                <a:gd name="connsiteY3" fmla="*/ 116727 h 1167272"/>
                <a:gd name="connsiteX4" fmla="*/ 1838225 w 1838225"/>
                <a:gd name="connsiteY4" fmla="*/ 1050545 h 1167272"/>
                <a:gd name="connsiteX5" fmla="*/ 1721498 w 1838225"/>
                <a:gd name="connsiteY5" fmla="*/ 1167272 h 1167272"/>
                <a:gd name="connsiteX6" fmla="*/ 116727 w 1838225"/>
                <a:gd name="connsiteY6" fmla="*/ 1167272 h 1167272"/>
                <a:gd name="connsiteX7" fmla="*/ 0 w 1838225"/>
                <a:gd name="connsiteY7" fmla="*/ 1050545 h 1167272"/>
                <a:gd name="connsiteX8" fmla="*/ 0 w 1838225"/>
                <a:gd name="connsiteY8" fmla="*/ 116727 h 1167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38225" h="1167272">
                  <a:moveTo>
                    <a:pt x="0" y="116727"/>
                  </a:moveTo>
                  <a:cubicBezTo>
                    <a:pt x="0" y="52260"/>
                    <a:pt x="52260" y="0"/>
                    <a:pt x="116727" y="0"/>
                  </a:cubicBezTo>
                  <a:lnTo>
                    <a:pt x="1721498" y="0"/>
                  </a:lnTo>
                  <a:cubicBezTo>
                    <a:pt x="1785965" y="0"/>
                    <a:pt x="1838225" y="52260"/>
                    <a:pt x="1838225" y="116727"/>
                  </a:cubicBezTo>
                  <a:lnTo>
                    <a:pt x="1838225" y="1050545"/>
                  </a:lnTo>
                  <a:cubicBezTo>
                    <a:pt x="1838225" y="1115012"/>
                    <a:pt x="1785965" y="1167272"/>
                    <a:pt x="1721498" y="1167272"/>
                  </a:cubicBezTo>
                  <a:lnTo>
                    <a:pt x="116727" y="1167272"/>
                  </a:lnTo>
                  <a:cubicBezTo>
                    <a:pt x="52260" y="1167272"/>
                    <a:pt x="0" y="1115012"/>
                    <a:pt x="0" y="1050545"/>
                  </a:cubicBezTo>
                  <a:lnTo>
                    <a:pt x="0" y="116727"/>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5148" tIns="95148" rIns="95148" bIns="95148" numCol="1" spcCol="1270" anchor="ctr" anchorCtr="0">
              <a:noAutofit/>
            </a:bodyPr>
            <a:lstStyle/>
            <a:p>
              <a:pPr marL="0" lvl="0" indent="0" algn="ctr" defTabSz="711200">
                <a:lnSpc>
                  <a:spcPct val="90000"/>
                </a:lnSpc>
                <a:spcBef>
                  <a:spcPct val="0"/>
                </a:spcBef>
                <a:spcAft>
                  <a:spcPct val="35000"/>
                </a:spcAft>
                <a:buNone/>
              </a:pPr>
              <a:r>
                <a:rPr lang="de-AT" sz="1600" kern="1200" dirty="0"/>
                <a:t>Ausgestellt von einer</a:t>
              </a:r>
              <a:br>
                <a:rPr lang="de-AT" sz="1600" kern="1200" dirty="0"/>
              </a:br>
              <a:r>
                <a:rPr lang="de-AT" sz="1600" kern="1200" dirty="0"/>
                <a:t>nicht-behördlichen Stelle</a:t>
              </a:r>
            </a:p>
          </p:txBody>
        </p:sp>
      </p:grpSp>
      <p:grpSp>
        <p:nvGrpSpPr>
          <p:cNvPr id="28" name="Gruppieren 27">
            <a:extLst>
              <a:ext uri="{FF2B5EF4-FFF2-40B4-BE49-F238E27FC236}">
                <a16:creationId xmlns:a16="http://schemas.microsoft.com/office/drawing/2014/main" id="{D7723B45-3C35-3DCB-DCE6-3C967FD0186D}"/>
              </a:ext>
            </a:extLst>
          </p:cNvPr>
          <p:cNvGrpSpPr/>
          <p:nvPr/>
        </p:nvGrpSpPr>
        <p:grpSpPr>
          <a:xfrm>
            <a:off x="2242506" y="1264195"/>
            <a:ext cx="2042472" cy="831727"/>
            <a:chOff x="2446752" y="2372237"/>
            <a:chExt cx="2042472" cy="831727"/>
          </a:xfrm>
        </p:grpSpPr>
        <p:sp>
          <p:nvSpPr>
            <p:cNvPr id="16" name="Rechteck: abgerundete Ecken 15">
              <a:extLst>
                <a:ext uri="{FF2B5EF4-FFF2-40B4-BE49-F238E27FC236}">
                  <a16:creationId xmlns:a16="http://schemas.microsoft.com/office/drawing/2014/main" id="{BC1014AA-6A82-8D40-595C-A9D1AC1E788B}"/>
                </a:ext>
              </a:extLst>
            </p:cNvPr>
            <p:cNvSpPr/>
            <p:nvPr/>
          </p:nvSpPr>
          <p:spPr>
            <a:xfrm>
              <a:off x="2446752" y="2372237"/>
              <a:ext cx="1838225" cy="637692"/>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Freihandform: Form 16">
              <a:extLst>
                <a:ext uri="{FF2B5EF4-FFF2-40B4-BE49-F238E27FC236}">
                  <a16:creationId xmlns:a16="http://schemas.microsoft.com/office/drawing/2014/main" id="{5F984093-5C47-600D-FEF7-709503548FEB}"/>
                </a:ext>
              </a:extLst>
            </p:cNvPr>
            <p:cNvSpPr/>
            <p:nvPr/>
          </p:nvSpPr>
          <p:spPr>
            <a:xfrm>
              <a:off x="2650999" y="2566272"/>
              <a:ext cx="1838225" cy="637692"/>
            </a:xfrm>
            <a:custGeom>
              <a:avLst/>
              <a:gdLst>
                <a:gd name="connsiteX0" fmla="*/ 0 w 1838225"/>
                <a:gd name="connsiteY0" fmla="*/ 63769 h 637692"/>
                <a:gd name="connsiteX1" fmla="*/ 63769 w 1838225"/>
                <a:gd name="connsiteY1" fmla="*/ 0 h 637692"/>
                <a:gd name="connsiteX2" fmla="*/ 1774456 w 1838225"/>
                <a:gd name="connsiteY2" fmla="*/ 0 h 637692"/>
                <a:gd name="connsiteX3" fmla="*/ 1838225 w 1838225"/>
                <a:gd name="connsiteY3" fmla="*/ 63769 h 637692"/>
                <a:gd name="connsiteX4" fmla="*/ 1838225 w 1838225"/>
                <a:gd name="connsiteY4" fmla="*/ 573923 h 637692"/>
                <a:gd name="connsiteX5" fmla="*/ 1774456 w 1838225"/>
                <a:gd name="connsiteY5" fmla="*/ 637692 h 637692"/>
                <a:gd name="connsiteX6" fmla="*/ 63769 w 1838225"/>
                <a:gd name="connsiteY6" fmla="*/ 637692 h 637692"/>
                <a:gd name="connsiteX7" fmla="*/ 0 w 1838225"/>
                <a:gd name="connsiteY7" fmla="*/ 573923 h 637692"/>
                <a:gd name="connsiteX8" fmla="*/ 0 w 1838225"/>
                <a:gd name="connsiteY8" fmla="*/ 63769 h 637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38225" h="637692">
                  <a:moveTo>
                    <a:pt x="0" y="63769"/>
                  </a:moveTo>
                  <a:cubicBezTo>
                    <a:pt x="0" y="28550"/>
                    <a:pt x="28550" y="0"/>
                    <a:pt x="63769" y="0"/>
                  </a:cubicBezTo>
                  <a:lnTo>
                    <a:pt x="1774456" y="0"/>
                  </a:lnTo>
                  <a:cubicBezTo>
                    <a:pt x="1809675" y="0"/>
                    <a:pt x="1838225" y="28550"/>
                    <a:pt x="1838225" y="63769"/>
                  </a:cubicBezTo>
                  <a:lnTo>
                    <a:pt x="1838225" y="573923"/>
                  </a:lnTo>
                  <a:cubicBezTo>
                    <a:pt x="1838225" y="609142"/>
                    <a:pt x="1809675" y="637692"/>
                    <a:pt x="1774456" y="637692"/>
                  </a:cubicBezTo>
                  <a:lnTo>
                    <a:pt x="63769" y="637692"/>
                  </a:lnTo>
                  <a:cubicBezTo>
                    <a:pt x="28550" y="637692"/>
                    <a:pt x="0" y="609142"/>
                    <a:pt x="0" y="573923"/>
                  </a:cubicBezTo>
                  <a:lnTo>
                    <a:pt x="0" y="63769"/>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9637" tIns="79637" rIns="79637" bIns="79637" numCol="1" spcCol="1270" anchor="ctr" anchorCtr="0">
              <a:noAutofit/>
            </a:bodyPr>
            <a:lstStyle/>
            <a:p>
              <a:pPr marL="0" lvl="0" indent="0" algn="ctr" defTabSz="711200">
                <a:lnSpc>
                  <a:spcPct val="90000"/>
                </a:lnSpc>
                <a:spcBef>
                  <a:spcPct val="0"/>
                </a:spcBef>
                <a:spcAft>
                  <a:spcPct val="35000"/>
                </a:spcAft>
                <a:buNone/>
              </a:pPr>
              <a:r>
                <a:rPr lang="de-AT" sz="1600" kern="1200" dirty="0"/>
                <a:t>Handy-Signatur</a:t>
              </a:r>
            </a:p>
          </p:txBody>
        </p:sp>
      </p:grpSp>
      <p:sp>
        <p:nvSpPr>
          <p:cNvPr id="6" name="Rechteck: abgerundete Ecken 5">
            <a:extLst>
              <a:ext uri="{FF2B5EF4-FFF2-40B4-BE49-F238E27FC236}">
                <a16:creationId xmlns:a16="http://schemas.microsoft.com/office/drawing/2014/main" id="{B56C2BEA-E501-9F9C-9A71-D60BE3B020AF}"/>
              </a:ext>
            </a:extLst>
          </p:cNvPr>
          <p:cNvSpPr/>
          <p:nvPr/>
        </p:nvSpPr>
        <p:spPr>
          <a:xfrm>
            <a:off x="1119146" y="3857439"/>
            <a:ext cx="2042473" cy="82343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dirty="0"/>
              <a:t>Online zur</a:t>
            </a:r>
            <a:br>
              <a:rPr lang="de-AT" dirty="0"/>
            </a:br>
            <a:r>
              <a:rPr lang="de-AT" dirty="0"/>
              <a:t>ID Austria</a:t>
            </a:r>
            <a:br>
              <a:rPr lang="de-AT" dirty="0"/>
            </a:br>
            <a:r>
              <a:rPr lang="de-AT" dirty="0"/>
              <a:t>mit Vollfunktion</a:t>
            </a:r>
          </a:p>
        </p:txBody>
      </p:sp>
      <p:sp>
        <p:nvSpPr>
          <p:cNvPr id="7" name="Textplatzhalter 6">
            <a:extLst>
              <a:ext uri="{FF2B5EF4-FFF2-40B4-BE49-F238E27FC236}">
                <a16:creationId xmlns:a16="http://schemas.microsoft.com/office/drawing/2014/main" id="{02EAD96A-9DED-894A-08BE-23F71C92079E}"/>
              </a:ext>
            </a:extLst>
          </p:cNvPr>
          <p:cNvSpPr>
            <a:spLocks noGrp="1"/>
          </p:cNvSpPr>
          <p:nvPr>
            <p:ph type="body" sz="quarter" idx="12"/>
          </p:nvPr>
        </p:nvSpPr>
        <p:spPr>
          <a:xfrm>
            <a:off x="3375868" y="3857439"/>
            <a:ext cx="2042473" cy="823431"/>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normAutofit lnSpcReduction="10000"/>
          </a:bodyPr>
          <a:lstStyle/>
          <a:p>
            <a:pPr algn="ctr"/>
            <a:r>
              <a:rPr lang="de-AT" sz="1800" dirty="0"/>
              <a:t>Online zur</a:t>
            </a:r>
            <a:br>
              <a:rPr lang="de-AT" sz="1800" dirty="0"/>
            </a:br>
            <a:r>
              <a:rPr lang="de-AT" sz="1800" dirty="0"/>
              <a:t>ID Austria</a:t>
            </a:r>
            <a:br>
              <a:rPr lang="de-AT" sz="1800" dirty="0"/>
            </a:br>
            <a:r>
              <a:rPr lang="de-AT" sz="1800" dirty="0"/>
              <a:t>mit Basisfunktion</a:t>
            </a:r>
          </a:p>
        </p:txBody>
      </p:sp>
      <p:sp>
        <p:nvSpPr>
          <p:cNvPr id="8" name="Rechteck: abgerundete Ecken 7">
            <a:extLst>
              <a:ext uri="{FF2B5EF4-FFF2-40B4-BE49-F238E27FC236}">
                <a16:creationId xmlns:a16="http://schemas.microsoft.com/office/drawing/2014/main" id="{758F599E-3FDB-B9ED-2C08-5FF72161755E}"/>
              </a:ext>
            </a:extLst>
          </p:cNvPr>
          <p:cNvSpPr/>
          <p:nvPr/>
        </p:nvSpPr>
        <p:spPr>
          <a:xfrm>
            <a:off x="6453527" y="3852310"/>
            <a:ext cx="2042473" cy="82343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dirty="0"/>
              <a:t>ID Austria</a:t>
            </a:r>
            <a:br>
              <a:rPr lang="de-AT" dirty="0"/>
            </a:br>
            <a:r>
              <a:rPr lang="de-AT" dirty="0"/>
              <a:t>mit Vollfunktion</a:t>
            </a:r>
          </a:p>
        </p:txBody>
      </p:sp>
      <p:grpSp>
        <p:nvGrpSpPr>
          <p:cNvPr id="4" name="Gruppieren 3">
            <a:extLst>
              <a:ext uri="{FF2B5EF4-FFF2-40B4-BE49-F238E27FC236}">
                <a16:creationId xmlns:a16="http://schemas.microsoft.com/office/drawing/2014/main" id="{5DFC1199-FEEB-18E8-38CA-65C30E0EC259}"/>
              </a:ext>
            </a:extLst>
          </p:cNvPr>
          <p:cNvGrpSpPr/>
          <p:nvPr/>
        </p:nvGrpSpPr>
        <p:grpSpPr>
          <a:xfrm>
            <a:off x="5418341" y="3931486"/>
            <a:ext cx="2056423" cy="744255"/>
            <a:chOff x="5418341" y="3931486"/>
            <a:chExt cx="2056423" cy="744255"/>
          </a:xfrm>
        </p:grpSpPr>
        <p:pic>
          <p:nvPicPr>
            <p:cNvPr id="35" name="Grafik 34" descr="Gehen mit einfarbiger Füllung">
              <a:extLst>
                <a:ext uri="{FF2B5EF4-FFF2-40B4-BE49-F238E27FC236}">
                  <a16:creationId xmlns:a16="http://schemas.microsoft.com/office/drawing/2014/main" id="{AD70659A-29D8-D27B-B5AB-BA0DD808126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563806" y="3931486"/>
              <a:ext cx="744255" cy="744255"/>
            </a:xfrm>
            <a:prstGeom prst="rect">
              <a:avLst/>
            </a:prstGeom>
          </p:spPr>
        </p:pic>
        <p:cxnSp>
          <p:nvCxnSpPr>
            <p:cNvPr id="33" name="Verbinder: gekrümmt 32">
              <a:extLst>
                <a:ext uri="{FF2B5EF4-FFF2-40B4-BE49-F238E27FC236}">
                  <a16:creationId xmlns:a16="http://schemas.microsoft.com/office/drawing/2014/main" id="{E41D1B4C-3ABA-2C9F-DACC-F27E165BCA22}"/>
                </a:ext>
              </a:extLst>
            </p:cNvPr>
            <p:cNvCxnSpPr>
              <a:cxnSpLocks/>
              <a:stCxn id="7" idx="3"/>
              <a:endCxn id="8" idx="2"/>
            </p:cNvCxnSpPr>
            <p:nvPr/>
          </p:nvCxnSpPr>
          <p:spPr>
            <a:xfrm>
              <a:off x="5418341" y="4269155"/>
              <a:ext cx="2056423" cy="406586"/>
            </a:xfrm>
            <a:prstGeom prst="curvedConnector4">
              <a:avLst>
                <a:gd name="adj1" fmla="val 8391"/>
                <a:gd name="adj2" fmla="val 156224"/>
              </a:avLst>
            </a:prstGeom>
            <a:ln>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10310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bg/>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uiExpand="1" build="p"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601B2D-DD6D-475C-AB42-79158C34D532}"/>
              </a:ext>
            </a:extLst>
          </p:cNvPr>
          <p:cNvSpPr>
            <a:spLocks noGrp="1"/>
          </p:cNvSpPr>
          <p:nvPr>
            <p:ph type="title"/>
          </p:nvPr>
        </p:nvSpPr>
        <p:spPr/>
        <p:txBody>
          <a:bodyPr/>
          <a:lstStyle/>
          <a:p>
            <a:r>
              <a:rPr lang="de-AT" dirty="0"/>
              <a:t>ID Austria</a:t>
            </a:r>
          </a:p>
        </p:txBody>
      </p:sp>
      <p:sp>
        <p:nvSpPr>
          <p:cNvPr id="3" name="Textplatzhalter 2">
            <a:extLst>
              <a:ext uri="{FF2B5EF4-FFF2-40B4-BE49-F238E27FC236}">
                <a16:creationId xmlns:a16="http://schemas.microsoft.com/office/drawing/2014/main" id="{62A5C689-76E2-B646-B547-1B2D3051D4B1}"/>
              </a:ext>
            </a:extLst>
          </p:cNvPr>
          <p:cNvSpPr>
            <a:spLocks noGrp="1"/>
          </p:cNvSpPr>
          <p:nvPr>
            <p:ph type="body" sz="quarter" idx="11"/>
          </p:nvPr>
        </p:nvSpPr>
        <p:spPr>
          <a:xfrm>
            <a:off x="648000" y="879474"/>
            <a:ext cx="7848000" cy="384721"/>
          </a:xfrm>
        </p:spPr>
        <p:txBody>
          <a:bodyPr/>
          <a:lstStyle/>
          <a:p>
            <a:r>
              <a:rPr lang="de-AT" dirty="0"/>
              <a:t>Handy-Signatur von einer </a:t>
            </a:r>
            <a:r>
              <a:rPr lang="de-AT" u="sng" dirty="0"/>
              <a:t>behördlichen</a:t>
            </a:r>
            <a:r>
              <a:rPr lang="de-AT" dirty="0"/>
              <a:t> Stelle ausgestellt?</a:t>
            </a:r>
          </a:p>
        </p:txBody>
      </p:sp>
      <p:sp>
        <p:nvSpPr>
          <p:cNvPr id="4" name="Textplatzhalter 3">
            <a:extLst>
              <a:ext uri="{FF2B5EF4-FFF2-40B4-BE49-F238E27FC236}">
                <a16:creationId xmlns:a16="http://schemas.microsoft.com/office/drawing/2014/main" id="{7C86A956-E36C-6FE7-BD91-F3FA0FDC4F44}"/>
              </a:ext>
            </a:extLst>
          </p:cNvPr>
          <p:cNvSpPr>
            <a:spLocks noGrp="1"/>
          </p:cNvSpPr>
          <p:nvPr>
            <p:ph type="body" sz="quarter" idx="12"/>
          </p:nvPr>
        </p:nvSpPr>
        <p:spPr/>
        <p:txBody>
          <a:bodyPr>
            <a:normAutofit fontScale="92500" lnSpcReduction="10000"/>
          </a:bodyPr>
          <a:lstStyle/>
          <a:p>
            <a:pPr>
              <a:buClr>
                <a:schemeClr val="accent6"/>
              </a:buClr>
            </a:pPr>
            <a:r>
              <a:rPr lang="de-AT" dirty="0"/>
              <a:t>Behördliche Stellen sind:</a:t>
            </a:r>
          </a:p>
          <a:p>
            <a:pPr marL="361950" indent="-361950">
              <a:buClr>
                <a:schemeClr val="accent6"/>
              </a:buClr>
              <a:buFont typeface="Arial" panose="020B0604020202020204" pitchFamily="34" charset="0"/>
              <a:buChar char="•"/>
            </a:pPr>
            <a:r>
              <a:rPr lang="de-AT" dirty="0"/>
              <a:t>Ministerien und Ämter der Landesregierungen</a:t>
            </a:r>
          </a:p>
          <a:p>
            <a:pPr marL="361950" indent="-361950">
              <a:buClr>
                <a:schemeClr val="accent6"/>
              </a:buClr>
              <a:buFont typeface="Arial" panose="020B0604020202020204" pitchFamily="34" charset="0"/>
              <a:buChar char="•"/>
            </a:pPr>
            <a:r>
              <a:rPr lang="de-AT" dirty="0"/>
              <a:t>Bezirksverwaltungsbehörden</a:t>
            </a:r>
          </a:p>
          <a:p>
            <a:pPr marL="542925" lvl="1" indent="-361950">
              <a:buClr>
                <a:schemeClr val="accent6"/>
              </a:buClr>
            </a:pPr>
            <a:r>
              <a:rPr lang="de-AT" dirty="0"/>
              <a:t>Bezirkshauptmannschaften, Magistrat, Gemeinden</a:t>
            </a:r>
          </a:p>
          <a:p>
            <a:pPr marL="361950" indent="-361950">
              <a:buClr>
                <a:schemeClr val="accent6"/>
              </a:buClr>
              <a:buFont typeface="Arial" panose="020B0604020202020204" pitchFamily="34" charset="0"/>
              <a:buChar char="•"/>
            </a:pPr>
            <a:r>
              <a:rPr lang="de-AT" dirty="0"/>
              <a:t>Finanzamt Österreich</a:t>
            </a:r>
          </a:p>
          <a:p>
            <a:pPr marL="361950" indent="-361950">
              <a:buClr>
                <a:schemeClr val="accent6"/>
              </a:buClr>
              <a:buFont typeface="Arial" panose="020B0604020202020204" pitchFamily="34" charset="0"/>
              <a:buChar char="•"/>
            </a:pPr>
            <a:r>
              <a:rPr lang="de-AT" dirty="0"/>
              <a:t>FinanzOnline</a:t>
            </a:r>
          </a:p>
          <a:p>
            <a:pPr>
              <a:buClr>
                <a:schemeClr val="accent6"/>
              </a:buClr>
            </a:pPr>
            <a:endParaRPr lang="de-AT" dirty="0"/>
          </a:p>
          <a:p>
            <a:pPr>
              <a:buClr>
                <a:schemeClr val="accent6"/>
              </a:buClr>
            </a:pPr>
            <a:endParaRPr lang="de-AT" dirty="0"/>
          </a:p>
        </p:txBody>
      </p:sp>
      <p:sp>
        <p:nvSpPr>
          <p:cNvPr id="5" name="Foliennummernplatzhalter 4">
            <a:extLst>
              <a:ext uri="{FF2B5EF4-FFF2-40B4-BE49-F238E27FC236}">
                <a16:creationId xmlns:a16="http://schemas.microsoft.com/office/drawing/2014/main" id="{5A46F463-57F7-33F3-9DCA-65C03E4EA83A}"/>
              </a:ext>
            </a:extLst>
          </p:cNvPr>
          <p:cNvSpPr>
            <a:spLocks noGrp="1"/>
          </p:cNvSpPr>
          <p:nvPr>
            <p:ph type="sldNum" sz="quarter" idx="14"/>
          </p:nvPr>
        </p:nvSpPr>
        <p:spPr/>
        <p:txBody>
          <a:bodyPr/>
          <a:lstStyle/>
          <a:p>
            <a:fld id="{ED76730B-340B-944F-97E7-D9AAB3BD5E3F}" type="slidenum">
              <a:rPr lang="de-DE" smtClean="0"/>
              <a:t>15</a:t>
            </a:fld>
            <a:endParaRPr lang="de-DE" dirty="0"/>
          </a:p>
        </p:txBody>
      </p:sp>
      <p:pic>
        <p:nvPicPr>
          <p:cNvPr id="9" name="Grafik 8">
            <a:extLst>
              <a:ext uri="{FF2B5EF4-FFF2-40B4-BE49-F238E27FC236}">
                <a16:creationId xmlns:a16="http://schemas.microsoft.com/office/drawing/2014/main" id="{6B05F9F4-4436-CC14-9AD0-A655B2B7AE5A}"/>
              </a:ext>
            </a:extLst>
          </p:cNvPr>
          <p:cNvPicPr>
            <a:picLocks noChangeAspect="1"/>
          </p:cNvPicPr>
          <p:nvPr/>
        </p:nvPicPr>
        <p:blipFill rotWithShape="1">
          <a:blip r:embed="rId3">
            <a:duotone>
              <a:prstClr val="black"/>
              <a:schemeClr val="accent4">
                <a:tint val="45000"/>
                <a:satMod val="400000"/>
              </a:schemeClr>
            </a:duotone>
          </a:blip>
          <a:srcRect r="51752"/>
          <a:stretch/>
        </p:blipFill>
        <p:spPr>
          <a:xfrm rot="540354">
            <a:off x="6095708" y="3449438"/>
            <a:ext cx="1279312" cy="1325776"/>
          </a:xfrm>
          <a:prstGeom prst="rect">
            <a:avLst/>
          </a:prstGeom>
        </p:spPr>
      </p:pic>
    </p:spTree>
    <p:extLst>
      <p:ext uri="{BB962C8B-B14F-4D97-AF65-F5344CB8AC3E}">
        <p14:creationId xmlns:p14="http://schemas.microsoft.com/office/powerpoint/2010/main" val="22735188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601B2D-DD6D-475C-AB42-79158C34D532}"/>
              </a:ext>
            </a:extLst>
          </p:cNvPr>
          <p:cNvSpPr>
            <a:spLocks noGrp="1"/>
          </p:cNvSpPr>
          <p:nvPr>
            <p:ph type="title"/>
          </p:nvPr>
        </p:nvSpPr>
        <p:spPr/>
        <p:txBody>
          <a:bodyPr/>
          <a:lstStyle/>
          <a:p>
            <a:r>
              <a:rPr lang="de-AT" dirty="0"/>
              <a:t>ID Austria</a:t>
            </a:r>
          </a:p>
        </p:txBody>
      </p:sp>
      <p:sp>
        <p:nvSpPr>
          <p:cNvPr id="3" name="Textplatzhalter 2">
            <a:extLst>
              <a:ext uri="{FF2B5EF4-FFF2-40B4-BE49-F238E27FC236}">
                <a16:creationId xmlns:a16="http://schemas.microsoft.com/office/drawing/2014/main" id="{62A5C689-76E2-B646-B547-1B2D3051D4B1}"/>
              </a:ext>
            </a:extLst>
          </p:cNvPr>
          <p:cNvSpPr>
            <a:spLocks noGrp="1"/>
          </p:cNvSpPr>
          <p:nvPr>
            <p:ph type="body" sz="quarter" idx="11"/>
          </p:nvPr>
        </p:nvSpPr>
        <p:spPr>
          <a:xfrm>
            <a:off x="648000" y="879474"/>
            <a:ext cx="7848000" cy="769441"/>
          </a:xfrm>
        </p:spPr>
        <p:txBody>
          <a:bodyPr/>
          <a:lstStyle/>
          <a:p>
            <a:r>
              <a:rPr lang="de-AT" dirty="0"/>
              <a:t>Handy-Signatur von einer </a:t>
            </a:r>
            <a:r>
              <a:rPr lang="de-AT" u="sng" dirty="0"/>
              <a:t>nicht-behördlichen</a:t>
            </a:r>
            <a:r>
              <a:rPr lang="de-AT" dirty="0"/>
              <a:t> Stelle ausgestellt?</a:t>
            </a:r>
          </a:p>
        </p:txBody>
      </p:sp>
      <p:sp>
        <p:nvSpPr>
          <p:cNvPr id="4" name="Textplatzhalter 3">
            <a:extLst>
              <a:ext uri="{FF2B5EF4-FFF2-40B4-BE49-F238E27FC236}">
                <a16:creationId xmlns:a16="http://schemas.microsoft.com/office/drawing/2014/main" id="{7C86A956-E36C-6FE7-BD91-F3FA0FDC4F44}"/>
              </a:ext>
            </a:extLst>
          </p:cNvPr>
          <p:cNvSpPr>
            <a:spLocks noGrp="1"/>
          </p:cNvSpPr>
          <p:nvPr>
            <p:ph type="body" sz="quarter" idx="12"/>
          </p:nvPr>
        </p:nvSpPr>
        <p:spPr/>
        <p:txBody>
          <a:bodyPr>
            <a:normAutofit fontScale="92500" lnSpcReduction="10000"/>
          </a:bodyPr>
          <a:lstStyle/>
          <a:p>
            <a:pPr>
              <a:buClr>
                <a:schemeClr val="accent6"/>
              </a:buClr>
            </a:pPr>
            <a:r>
              <a:rPr lang="de-AT" dirty="0"/>
              <a:t>Nicht-behördliche Stellen sind:</a:t>
            </a:r>
          </a:p>
          <a:p>
            <a:pPr marL="361950" indent="-361950">
              <a:buClr>
                <a:schemeClr val="accent6"/>
              </a:buClr>
              <a:buFont typeface="Arial" panose="020B0604020202020204" pitchFamily="34" charset="0"/>
              <a:buChar char="•"/>
            </a:pPr>
            <a:r>
              <a:rPr lang="de-AT" dirty="0"/>
              <a:t>Postamt</a:t>
            </a:r>
          </a:p>
          <a:p>
            <a:pPr marL="361950" indent="-361950">
              <a:buClr>
                <a:schemeClr val="accent6"/>
              </a:buClr>
              <a:buFont typeface="Arial" panose="020B0604020202020204" pitchFamily="34" charset="0"/>
              <a:buChar char="•"/>
            </a:pPr>
            <a:r>
              <a:rPr lang="de-AT" dirty="0"/>
              <a:t>Telekommunikationsanbieter („Handy-Shops“)</a:t>
            </a:r>
          </a:p>
          <a:p>
            <a:pPr marL="361950" indent="-361950">
              <a:buClr>
                <a:schemeClr val="accent6"/>
              </a:buClr>
              <a:buFont typeface="Arial" panose="020B0604020202020204" pitchFamily="34" charset="0"/>
              <a:buChar char="•"/>
            </a:pPr>
            <a:r>
              <a:rPr lang="de-AT" dirty="0"/>
              <a:t>Sozialversicherungsanstalten („Krankenkassen“)</a:t>
            </a:r>
          </a:p>
          <a:p>
            <a:pPr marL="361950" indent="-361950">
              <a:buClr>
                <a:schemeClr val="accent6"/>
              </a:buClr>
              <a:buFont typeface="Arial" panose="020B0604020202020204" pitchFamily="34" charset="0"/>
              <a:buChar char="•"/>
            </a:pPr>
            <a:r>
              <a:rPr lang="de-AT" dirty="0"/>
              <a:t>Banken</a:t>
            </a:r>
          </a:p>
          <a:p>
            <a:pPr marL="361950" indent="-361950">
              <a:buClr>
                <a:schemeClr val="accent6"/>
              </a:buClr>
              <a:buFont typeface="Arial" panose="020B0604020202020204" pitchFamily="34" charset="0"/>
              <a:buChar char="•"/>
            </a:pPr>
            <a:r>
              <a:rPr lang="de-AT" dirty="0"/>
              <a:t>Wirtschaftskammer</a:t>
            </a:r>
          </a:p>
          <a:p>
            <a:pPr>
              <a:buClr>
                <a:schemeClr val="accent6"/>
              </a:buClr>
            </a:pPr>
            <a:endParaRPr lang="de-AT" dirty="0"/>
          </a:p>
        </p:txBody>
      </p:sp>
      <p:sp>
        <p:nvSpPr>
          <p:cNvPr id="5" name="Foliennummernplatzhalter 4">
            <a:extLst>
              <a:ext uri="{FF2B5EF4-FFF2-40B4-BE49-F238E27FC236}">
                <a16:creationId xmlns:a16="http://schemas.microsoft.com/office/drawing/2014/main" id="{5A46F463-57F7-33F3-9DCA-65C03E4EA83A}"/>
              </a:ext>
            </a:extLst>
          </p:cNvPr>
          <p:cNvSpPr>
            <a:spLocks noGrp="1"/>
          </p:cNvSpPr>
          <p:nvPr>
            <p:ph type="sldNum" sz="quarter" idx="14"/>
          </p:nvPr>
        </p:nvSpPr>
        <p:spPr/>
        <p:txBody>
          <a:bodyPr/>
          <a:lstStyle/>
          <a:p>
            <a:fld id="{ED76730B-340B-944F-97E7-D9AAB3BD5E3F}" type="slidenum">
              <a:rPr lang="de-DE" smtClean="0"/>
              <a:t>16</a:t>
            </a:fld>
            <a:endParaRPr lang="de-DE" dirty="0"/>
          </a:p>
        </p:txBody>
      </p:sp>
    </p:spTree>
    <p:extLst>
      <p:ext uri="{BB962C8B-B14F-4D97-AF65-F5344CB8AC3E}">
        <p14:creationId xmlns:p14="http://schemas.microsoft.com/office/powerpoint/2010/main" val="38742952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601B2D-DD6D-475C-AB42-79158C34D532}"/>
              </a:ext>
            </a:extLst>
          </p:cNvPr>
          <p:cNvSpPr>
            <a:spLocks noGrp="1"/>
          </p:cNvSpPr>
          <p:nvPr>
            <p:ph type="title"/>
          </p:nvPr>
        </p:nvSpPr>
        <p:spPr/>
        <p:txBody>
          <a:bodyPr/>
          <a:lstStyle/>
          <a:p>
            <a:r>
              <a:rPr lang="de-AT" dirty="0"/>
              <a:t>ID Austria</a:t>
            </a:r>
          </a:p>
        </p:txBody>
      </p:sp>
      <p:sp>
        <p:nvSpPr>
          <p:cNvPr id="3" name="Textplatzhalter 2">
            <a:extLst>
              <a:ext uri="{FF2B5EF4-FFF2-40B4-BE49-F238E27FC236}">
                <a16:creationId xmlns:a16="http://schemas.microsoft.com/office/drawing/2014/main" id="{62A5C689-76E2-B646-B547-1B2D3051D4B1}"/>
              </a:ext>
            </a:extLst>
          </p:cNvPr>
          <p:cNvSpPr>
            <a:spLocks noGrp="1"/>
          </p:cNvSpPr>
          <p:nvPr>
            <p:ph type="body" sz="quarter" idx="11"/>
          </p:nvPr>
        </p:nvSpPr>
        <p:spPr>
          <a:xfrm>
            <a:off x="648000" y="879474"/>
            <a:ext cx="7848000" cy="1154162"/>
          </a:xfrm>
        </p:spPr>
        <p:txBody>
          <a:bodyPr/>
          <a:lstStyle/>
          <a:p>
            <a:r>
              <a:rPr lang="de-AT" dirty="0"/>
              <a:t>Ich weiß nicht, wo meine</a:t>
            </a:r>
            <a:br>
              <a:rPr lang="de-AT" dirty="0"/>
            </a:br>
            <a:r>
              <a:rPr lang="de-AT" dirty="0"/>
              <a:t>Handy-Signatur ausgestellt</a:t>
            </a:r>
            <a:br>
              <a:rPr lang="de-AT" dirty="0"/>
            </a:br>
            <a:r>
              <a:rPr lang="de-AT" dirty="0"/>
              <a:t>wurde?</a:t>
            </a:r>
          </a:p>
        </p:txBody>
      </p:sp>
      <p:sp>
        <p:nvSpPr>
          <p:cNvPr id="4" name="Textplatzhalter 3">
            <a:extLst>
              <a:ext uri="{FF2B5EF4-FFF2-40B4-BE49-F238E27FC236}">
                <a16:creationId xmlns:a16="http://schemas.microsoft.com/office/drawing/2014/main" id="{7C86A956-E36C-6FE7-BD91-F3FA0FDC4F44}"/>
              </a:ext>
            </a:extLst>
          </p:cNvPr>
          <p:cNvSpPr>
            <a:spLocks noGrp="1"/>
          </p:cNvSpPr>
          <p:nvPr>
            <p:ph type="body" sz="quarter" idx="12"/>
          </p:nvPr>
        </p:nvSpPr>
        <p:spPr>
          <a:xfrm>
            <a:off x="647699" y="2132477"/>
            <a:ext cx="7847999" cy="2331521"/>
          </a:xfrm>
        </p:spPr>
        <p:txBody>
          <a:bodyPr>
            <a:normAutofit/>
          </a:bodyPr>
          <a:lstStyle/>
          <a:p>
            <a:pPr>
              <a:buClr>
                <a:schemeClr val="accent6"/>
              </a:buClr>
            </a:pPr>
            <a:r>
              <a:rPr lang="de-AT" sz="1800" dirty="0"/>
              <a:t>Öffnen Sie die App „Digitales Amt“</a:t>
            </a:r>
          </a:p>
        </p:txBody>
      </p:sp>
      <p:sp>
        <p:nvSpPr>
          <p:cNvPr id="5" name="Foliennummernplatzhalter 4">
            <a:extLst>
              <a:ext uri="{FF2B5EF4-FFF2-40B4-BE49-F238E27FC236}">
                <a16:creationId xmlns:a16="http://schemas.microsoft.com/office/drawing/2014/main" id="{5A46F463-57F7-33F3-9DCA-65C03E4EA83A}"/>
              </a:ext>
            </a:extLst>
          </p:cNvPr>
          <p:cNvSpPr>
            <a:spLocks noGrp="1"/>
          </p:cNvSpPr>
          <p:nvPr>
            <p:ph type="sldNum" sz="quarter" idx="14"/>
          </p:nvPr>
        </p:nvSpPr>
        <p:spPr/>
        <p:txBody>
          <a:bodyPr/>
          <a:lstStyle/>
          <a:p>
            <a:fld id="{ED76730B-340B-944F-97E7-D9AAB3BD5E3F}" type="slidenum">
              <a:rPr lang="de-DE" smtClean="0"/>
              <a:t>17</a:t>
            </a:fld>
            <a:endParaRPr lang="de-DE" dirty="0"/>
          </a:p>
        </p:txBody>
      </p:sp>
      <p:pic>
        <p:nvPicPr>
          <p:cNvPr id="6" name="Grafik 5">
            <a:extLst>
              <a:ext uri="{FF2B5EF4-FFF2-40B4-BE49-F238E27FC236}">
                <a16:creationId xmlns:a16="http://schemas.microsoft.com/office/drawing/2014/main" id="{D06F03E5-2CD4-9892-E819-EB44F26B37B8}"/>
              </a:ext>
            </a:extLst>
          </p:cNvPr>
          <p:cNvPicPr>
            <a:picLocks noChangeAspect="1"/>
          </p:cNvPicPr>
          <p:nvPr/>
        </p:nvPicPr>
        <p:blipFill rotWithShape="1">
          <a:blip r:embed="rId3"/>
          <a:srcRect l="2773" t="5821" r="2047" b="466"/>
          <a:stretch/>
        </p:blipFill>
        <p:spPr>
          <a:xfrm>
            <a:off x="4150279" y="844484"/>
            <a:ext cx="1782113" cy="3898800"/>
          </a:xfrm>
          <a:prstGeom prst="rect">
            <a:avLst/>
          </a:prstGeom>
          <a:ln>
            <a:solidFill>
              <a:schemeClr val="bg1">
                <a:lumMod val="75000"/>
              </a:schemeClr>
            </a:solidFill>
          </a:ln>
        </p:spPr>
      </p:pic>
      <p:pic>
        <p:nvPicPr>
          <p:cNvPr id="7" name="Grafik 6">
            <a:extLst>
              <a:ext uri="{FF2B5EF4-FFF2-40B4-BE49-F238E27FC236}">
                <a16:creationId xmlns:a16="http://schemas.microsoft.com/office/drawing/2014/main" id="{16FB885D-B155-085B-D9DE-87A2ADC19E23}"/>
              </a:ext>
            </a:extLst>
          </p:cNvPr>
          <p:cNvPicPr>
            <a:picLocks noChangeAspect="1"/>
          </p:cNvPicPr>
          <p:nvPr/>
        </p:nvPicPr>
        <p:blipFill rotWithShape="1">
          <a:blip r:embed="rId4"/>
          <a:srcRect t="3889" r="4820"/>
          <a:stretch/>
        </p:blipFill>
        <p:spPr>
          <a:xfrm>
            <a:off x="6322988" y="838902"/>
            <a:ext cx="1782113" cy="3898138"/>
          </a:xfrm>
          <a:prstGeom prst="rect">
            <a:avLst/>
          </a:prstGeom>
          <a:ln>
            <a:solidFill>
              <a:schemeClr val="bg1">
                <a:lumMod val="75000"/>
              </a:schemeClr>
            </a:solidFill>
          </a:ln>
        </p:spPr>
      </p:pic>
      <p:sp>
        <p:nvSpPr>
          <p:cNvPr id="8" name="Rechteck: abgerundete Ecken 7">
            <a:extLst>
              <a:ext uri="{FF2B5EF4-FFF2-40B4-BE49-F238E27FC236}">
                <a16:creationId xmlns:a16="http://schemas.microsoft.com/office/drawing/2014/main" id="{2B9B0E88-4C2A-45D9-54BC-9468A2ACB831}"/>
              </a:ext>
            </a:extLst>
          </p:cNvPr>
          <p:cNvSpPr/>
          <p:nvPr/>
        </p:nvSpPr>
        <p:spPr>
          <a:xfrm>
            <a:off x="4150279" y="4807276"/>
            <a:ext cx="1782113" cy="27463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1100" dirty="0"/>
              <a:t>ID Austria mit Vollfunktion</a:t>
            </a:r>
          </a:p>
        </p:txBody>
      </p:sp>
      <p:sp>
        <p:nvSpPr>
          <p:cNvPr id="9" name="Rechteck: abgerundete Ecken 8">
            <a:extLst>
              <a:ext uri="{FF2B5EF4-FFF2-40B4-BE49-F238E27FC236}">
                <a16:creationId xmlns:a16="http://schemas.microsoft.com/office/drawing/2014/main" id="{D6C31E06-62E1-C1DD-E34E-B04FD22657CE}"/>
              </a:ext>
            </a:extLst>
          </p:cNvPr>
          <p:cNvSpPr/>
          <p:nvPr/>
        </p:nvSpPr>
        <p:spPr>
          <a:xfrm>
            <a:off x="6322987" y="4795310"/>
            <a:ext cx="1782113" cy="274637"/>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de-AT" sz="1100" dirty="0"/>
              <a:t>ID Austria mit Basisfunktion</a:t>
            </a:r>
          </a:p>
        </p:txBody>
      </p:sp>
      <p:sp>
        <p:nvSpPr>
          <p:cNvPr id="11" name="Rechteck: abgerundete Ecken 10">
            <a:extLst>
              <a:ext uri="{FF2B5EF4-FFF2-40B4-BE49-F238E27FC236}">
                <a16:creationId xmlns:a16="http://schemas.microsoft.com/office/drawing/2014/main" id="{506B9651-870B-EEED-D666-1A0FDC86B204}"/>
              </a:ext>
            </a:extLst>
          </p:cNvPr>
          <p:cNvSpPr/>
          <p:nvPr/>
        </p:nvSpPr>
        <p:spPr>
          <a:xfrm>
            <a:off x="6257677" y="2385391"/>
            <a:ext cx="1908313" cy="956768"/>
          </a:xfrm>
          <a:prstGeom prst="roundRect">
            <a:avLst/>
          </a:prstGeom>
          <a:noFill/>
          <a:ln w="57150"/>
        </p:spPr>
        <p:style>
          <a:lnRef idx="2">
            <a:schemeClr val="accent1"/>
          </a:lnRef>
          <a:fillRef idx="1">
            <a:schemeClr val="lt1"/>
          </a:fillRef>
          <a:effectRef idx="0">
            <a:schemeClr val="accent1"/>
          </a:effectRef>
          <a:fontRef idx="minor">
            <a:schemeClr val="dk1"/>
          </a:fontRef>
        </p:style>
        <p:txBody>
          <a:bodyPr rtlCol="0" anchor="ctr"/>
          <a:lstStyle/>
          <a:p>
            <a:pPr algn="ctr"/>
            <a:endParaRPr lang="de-AT" dirty="0"/>
          </a:p>
        </p:txBody>
      </p:sp>
    </p:spTree>
    <p:extLst>
      <p:ext uri="{BB962C8B-B14F-4D97-AF65-F5344CB8AC3E}">
        <p14:creationId xmlns:p14="http://schemas.microsoft.com/office/powerpoint/2010/main" val="4333866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601B2D-DD6D-475C-AB42-79158C34D532}"/>
              </a:ext>
            </a:extLst>
          </p:cNvPr>
          <p:cNvSpPr>
            <a:spLocks noGrp="1"/>
          </p:cNvSpPr>
          <p:nvPr>
            <p:ph type="title"/>
          </p:nvPr>
        </p:nvSpPr>
        <p:spPr/>
        <p:txBody>
          <a:bodyPr/>
          <a:lstStyle/>
          <a:p>
            <a:r>
              <a:rPr lang="de-AT" dirty="0"/>
              <a:t>ID Austria</a:t>
            </a:r>
          </a:p>
        </p:txBody>
      </p:sp>
      <p:sp>
        <p:nvSpPr>
          <p:cNvPr id="3" name="Textplatzhalter 2">
            <a:extLst>
              <a:ext uri="{FF2B5EF4-FFF2-40B4-BE49-F238E27FC236}">
                <a16:creationId xmlns:a16="http://schemas.microsoft.com/office/drawing/2014/main" id="{62A5C689-76E2-B646-B547-1B2D3051D4B1}"/>
              </a:ext>
            </a:extLst>
          </p:cNvPr>
          <p:cNvSpPr>
            <a:spLocks noGrp="1"/>
          </p:cNvSpPr>
          <p:nvPr>
            <p:ph type="body" sz="quarter" idx="11"/>
          </p:nvPr>
        </p:nvSpPr>
        <p:spPr>
          <a:xfrm>
            <a:off x="648000" y="879474"/>
            <a:ext cx="7848000" cy="384721"/>
          </a:xfrm>
        </p:spPr>
        <p:txBody>
          <a:bodyPr/>
          <a:lstStyle/>
          <a:p>
            <a:r>
              <a:rPr lang="de-AT" dirty="0"/>
              <a:t>Handy-Signatur vorhanden </a:t>
            </a:r>
          </a:p>
        </p:txBody>
      </p:sp>
      <p:sp>
        <p:nvSpPr>
          <p:cNvPr id="4" name="Textplatzhalter 3">
            <a:extLst>
              <a:ext uri="{FF2B5EF4-FFF2-40B4-BE49-F238E27FC236}">
                <a16:creationId xmlns:a16="http://schemas.microsoft.com/office/drawing/2014/main" id="{7C86A956-E36C-6FE7-BD91-F3FA0FDC4F44}"/>
              </a:ext>
            </a:extLst>
          </p:cNvPr>
          <p:cNvSpPr>
            <a:spLocks noGrp="1"/>
          </p:cNvSpPr>
          <p:nvPr>
            <p:ph type="body" sz="quarter" idx="12"/>
          </p:nvPr>
        </p:nvSpPr>
        <p:spPr/>
        <p:txBody>
          <a:bodyPr>
            <a:normAutofit/>
          </a:bodyPr>
          <a:lstStyle/>
          <a:p>
            <a:pPr>
              <a:buClr>
                <a:schemeClr val="accent6"/>
              </a:buClr>
            </a:pPr>
            <a:r>
              <a:rPr lang="de-AT" sz="2200" dirty="0"/>
              <a:t>Umstieg über die App „Digitales Amt“ </a:t>
            </a:r>
            <a:br>
              <a:rPr lang="de-AT" sz="2200" dirty="0"/>
            </a:br>
            <a:r>
              <a:rPr lang="de-AT" sz="2200" b="1" dirty="0">
                <a:solidFill>
                  <a:schemeClr val="tx2"/>
                </a:solidFill>
              </a:rPr>
              <a:t>Kein Behördengang notwendig!</a:t>
            </a:r>
          </a:p>
          <a:p>
            <a:pPr>
              <a:buClr>
                <a:schemeClr val="accent6"/>
              </a:buClr>
            </a:pPr>
            <a:r>
              <a:rPr lang="de-AT" sz="2200" dirty="0"/>
              <a:t>Sie benötigen dazu:</a:t>
            </a:r>
          </a:p>
          <a:p>
            <a:pPr marL="542925" lvl="1" indent="-361950">
              <a:buClr>
                <a:schemeClr val="accent6"/>
              </a:buClr>
            </a:pPr>
            <a:r>
              <a:rPr lang="de-AT" sz="2200" b="1" dirty="0"/>
              <a:t>Handy-Signatur</a:t>
            </a:r>
            <a:r>
              <a:rPr lang="de-AT" sz="2200" dirty="0"/>
              <a:t> (Mobiltelefonnummer und Signatur-Passwort)</a:t>
            </a:r>
          </a:p>
          <a:p>
            <a:pPr marL="542925" lvl="1" indent="-361950">
              <a:buClr>
                <a:schemeClr val="accent6"/>
              </a:buClr>
            </a:pPr>
            <a:r>
              <a:rPr lang="de-AT" sz="2200" b="1" dirty="0"/>
              <a:t>Smartphone</a:t>
            </a:r>
            <a:r>
              <a:rPr lang="de-AT" sz="2200" dirty="0"/>
              <a:t> (App „Digitales Amt“, biometrischer Zugang*) </a:t>
            </a:r>
          </a:p>
          <a:p>
            <a:pPr marL="542925" lvl="1" indent="-361950">
              <a:buClr>
                <a:schemeClr val="accent6"/>
              </a:buClr>
            </a:pPr>
            <a:r>
              <a:rPr lang="de-AT" sz="2200" dirty="0"/>
              <a:t>Gültiger </a:t>
            </a:r>
            <a:r>
              <a:rPr lang="de-AT" sz="2200" b="1" dirty="0"/>
              <a:t>Reisepass</a:t>
            </a:r>
            <a:r>
              <a:rPr lang="de-AT" sz="2200" dirty="0"/>
              <a:t> oder Personalausweis</a:t>
            </a:r>
          </a:p>
        </p:txBody>
      </p:sp>
      <p:sp>
        <p:nvSpPr>
          <p:cNvPr id="5" name="Foliennummernplatzhalter 4">
            <a:extLst>
              <a:ext uri="{FF2B5EF4-FFF2-40B4-BE49-F238E27FC236}">
                <a16:creationId xmlns:a16="http://schemas.microsoft.com/office/drawing/2014/main" id="{5A46F463-57F7-33F3-9DCA-65C03E4EA83A}"/>
              </a:ext>
            </a:extLst>
          </p:cNvPr>
          <p:cNvSpPr>
            <a:spLocks noGrp="1"/>
          </p:cNvSpPr>
          <p:nvPr>
            <p:ph type="sldNum" sz="quarter" idx="14"/>
          </p:nvPr>
        </p:nvSpPr>
        <p:spPr/>
        <p:txBody>
          <a:bodyPr/>
          <a:lstStyle/>
          <a:p>
            <a:fld id="{ED76730B-340B-944F-97E7-D9AAB3BD5E3F}" type="slidenum">
              <a:rPr lang="de-DE" smtClean="0"/>
              <a:t>18</a:t>
            </a:fld>
            <a:endParaRPr lang="de-DE" dirty="0"/>
          </a:p>
        </p:txBody>
      </p:sp>
      <p:sp>
        <p:nvSpPr>
          <p:cNvPr id="6" name="Textfeld 5">
            <a:extLst>
              <a:ext uri="{FF2B5EF4-FFF2-40B4-BE49-F238E27FC236}">
                <a16:creationId xmlns:a16="http://schemas.microsoft.com/office/drawing/2014/main" id="{9936FF4C-89B4-8818-D25E-D1E6B13E19EF}"/>
              </a:ext>
            </a:extLst>
          </p:cNvPr>
          <p:cNvSpPr txBox="1"/>
          <p:nvPr/>
        </p:nvSpPr>
        <p:spPr>
          <a:xfrm>
            <a:off x="0" y="4775214"/>
            <a:ext cx="9144000" cy="230832"/>
          </a:xfrm>
          <a:prstGeom prst="rect">
            <a:avLst/>
          </a:prstGeom>
          <a:noFill/>
        </p:spPr>
        <p:txBody>
          <a:bodyPr wrap="square" rtlCol="0">
            <a:spAutoFit/>
          </a:bodyPr>
          <a:lstStyle/>
          <a:p>
            <a:pPr algn="ctr">
              <a:buClr>
                <a:schemeClr val="accent6"/>
              </a:buClr>
            </a:pPr>
            <a:r>
              <a:rPr lang="de-AT" sz="900" dirty="0">
                <a:solidFill>
                  <a:schemeClr val="bg1">
                    <a:lumMod val="50000"/>
                  </a:schemeClr>
                </a:solidFill>
              </a:rPr>
              <a:t>*aktivierter Fingerabdruck oder Gesichtserkennung</a:t>
            </a:r>
          </a:p>
        </p:txBody>
      </p:sp>
      <p:grpSp>
        <p:nvGrpSpPr>
          <p:cNvPr id="7" name="Gruppieren 6">
            <a:extLst>
              <a:ext uri="{FF2B5EF4-FFF2-40B4-BE49-F238E27FC236}">
                <a16:creationId xmlns:a16="http://schemas.microsoft.com/office/drawing/2014/main" id="{7AC054B3-A62D-16FC-0A3C-FB35D11C8E7A}"/>
              </a:ext>
            </a:extLst>
          </p:cNvPr>
          <p:cNvGrpSpPr/>
          <p:nvPr/>
        </p:nvGrpSpPr>
        <p:grpSpPr>
          <a:xfrm>
            <a:off x="7016825" y="0"/>
            <a:ext cx="2042472" cy="1895924"/>
            <a:chOff x="1323392" y="3009930"/>
            <a:chExt cx="2042472" cy="1895924"/>
          </a:xfrm>
        </p:grpSpPr>
        <p:sp>
          <p:nvSpPr>
            <p:cNvPr id="8" name="Freihandform: Form 7">
              <a:extLst>
                <a:ext uri="{FF2B5EF4-FFF2-40B4-BE49-F238E27FC236}">
                  <a16:creationId xmlns:a16="http://schemas.microsoft.com/office/drawing/2014/main" id="{13099BD3-F8CB-EE41-A9E5-563606A1E580}"/>
                </a:ext>
              </a:extLst>
            </p:cNvPr>
            <p:cNvSpPr/>
            <p:nvPr/>
          </p:nvSpPr>
          <p:spPr>
            <a:xfrm>
              <a:off x="2242505" y="3009930"/>
              <a:ext cx="1123359" cy="534617"/>
            </a:xfrm>
            <a:custGeom>
              <a:avLst/>
              <a:gdLst/>
              <a:ahLst/>
              <a:cxnLst/>
              <a:rect l="0" t="0" r="0" b="0"/>
              <a:pathLst>
                <a:path>
                  <a:moveTo>
                    <a:pt x="1123359" y="0"/>
                  </a:moveTo>
                  <a:lnTo>
                    <a:pt x="1123359" y="364326"/>
                  </a:lnTo>
                  <a:lnTo>
                    <a:pt x="0" y="364326"/>
                  </a:lnTo>
                  <a:lnTo>
                    <a:pt x="0" y="534617"/>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 name="Rechteck: abgerundete Ecken 8">
              <a:extLst>
                <a:ext uri="{FF2B5EF4-FFF2-40B4-BE49-F238E27FC236}">
                  <a16:creationId xmlns:a16="http://schemas.microsoft.com/office/drawing/2014/main" id="{00EC4D00-8E77-05C8-091C-04E11D1C9F4B}"/>
                </a:ext>
              </a:extLst>
            </p:cNvPr>
            <p:cNvSpPr/>
            <p:nvPr/>
          </p:nvSpPr>
          <p:spPr>
            <a:xfrm>
              <a:off x="1323392" y="3544547"/>
              <a:ext cx="1838225" cy="1167272"/>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Freihandform: Form 9">
              <a:extLst>
                <a:ext uri="{FF2B5EF4-FFF2-40B4-BE49-F238E27FC236}">
                  <a16:creationId xmlns:a16="http://schemas.microsoft.com/office/drawing/2014/main" id="{F1D00FC3-CB8F-7147-9D1B-366D63E16912}"/>
                </a:ext>
              </a:extLst>
            </p:cNvPr>
            <p:cNvSpPr/>
            <p:nvPr/>
          </p:nvSpPr>
          <p:spPr>
            <a:xfrm>
              <a:off x="1527639" y="3738582"/>
              <a:ext cx="1838225" cy="1167272"/>
            </a:xfrm>
            <a:custGeom>
              <a:avLst/>
              <a:gdLst>
                <a:gd name="connsiteX0" fmla="*/ 0 w 1838225"/>
                <a:gd name="connsiteY0" fmla="*/ 116727 h 1167272"/>
                <a:gd name="connsiteX1" fmla="*/ 116727 w 1838225"/>
                <a:gd name="connsiteY1" fmla="*/ 0 h 1167272"/>
                <a:gd name="connsiteX2" fmla="*/ 1721498 w 1838225"/>
                <a:gd name="connsiteY2" fmla="*/ 0 h 1167272"/>
                <a:gd name="connsiteX3" fmla="*/ 1838225 w 1838225"/>
                <a:gd name="connsiteY3" fmla="*/ 116727 h 1167272"/>
                <a:gd name="connsiteX4" fmla="*/ 1838225 w 1838225"/>
                <a:gd name="connsiteY4" fmla="*/ 1050545 h 1167272"/>
                <a:gd name="connsiteX5" fmla="*/ 1721498 w 1838225"/>
                <a:gd name="connsiteY5" fmla="*/ 1167272 h 1167272"/>
                <a:gd name="connsiteX6" fmla="*/ 116727 w 1838225"/>
                <a:gd name="connsiteY6" fmla="*/ 1167272 h 1167272"/>
                <a:gd name="connsiteX7" fmla="*/ 0 w 1838225"/>
                <a:gd name="connsiteY7" fmla="*/ 1050545 h 1167272"/>
                <a:gd name="connsiteX8" fmla="*/ 0 w 1838225"/>
                <a:gd name="connsiteY8" fmla="*/ 116727 h 1167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38225" h="1167272">
                  <a:moveTo>
                    <a:pt x="0" y="116727"/>
                  </a:moveTo>
                  <a:cubicBezTo>
                    <a:pt x="0" y="52260"/>
                    <a:pt x="52260" y="0"/>
                    <a:pt x="116727" y="0"/>
                  </a:cubicBezTo>
                  <a:lnTo>
                    <a:pt x="1721498" y="0"/>
                  </a:lnTo>
                  <a:cubicBezTo>
                    <a:pt x="1785965" y="0"/>
                    <a:pt x="1838225" y="52260"/>
                    <a:pt x="1838225" y="116727"/>
                  </a:cubicBezTo>
                  <a:lnTo>
                    <a:pt x="1838225" y="1050545"/>
                  </a:lnTo>
                  <a:cubicBezTo>
                    <a:pt x="1838225" y="1115012"/>
                    <a:pt x="1785965" y="1167272"/>
                    <a:pt x="1721498" y="1167272"/>
                  </a:cubicBezTo>
                  <a:lnTo>
                    <a:pt x="116727" y="1167272"/>
                  </a:lnTo>
                  <a:cubicBezTo>
                    <a:pt x="52260" y="1167272"/>
                    <a:pt x="0" y="1115012"/>
                    <a:pt x="0" y="1050545"/>
                  </a:cubicBezTo>
                  <a:lnTo>
                    <a:pt x="0" y="116727"/>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5148" tIns="95148" rIns="95148" bIns="95148" numCol="1" spcCol="1270" anchor="ctr" anchorCtr="0">
              <a:noAutofit/>
            </a:bodyPr>
            <a:lstStyle/>
            <a:p>
              <a:pPr marL="0" lvl="0" indent="0" algn="ctr" defTabSz="711200">
                <a:lnSpc>
                  <a:spcPct val="90000"/>
                </a:lnSpc>
                <a:spcBef>
                  <a:spcPct val="0"/>
                </a:spcBef>
                <a:spcAft>
                  <a:spcPct val="35000"/>
                </a:spcAft>
                <a:buNone/>
              </a:pPr>
              <a:r>
                <a:rPr lang="de-AT" sz="1600" kern="1200" dirty="0"/>
                <a:t>Ausgestellt von einer </a:t>
              </a:r>
              <a:r>
                <a:rPr lang="de-AT" sz="1600" kern="1200" dirty="0">
                  <a:solidFill>
                    <a:srgbClr val="FF0000"/>
                  </a:solidFill>
                </a:rPr>
                <a:t>behördlichen</a:t>
              </a:r>
              <a:r>
                <a:rPr lang="de-AT" sz="1600" kern="1200" dirty="0"/>
                <a:t> Stelle</a:t>
              </a:r>
            </a:p>
          </p:txBody>
        </p:sp>
      </p:grpSp>
    </p:spTree>
    <p:extLst>
      <p:ext uri="{BB962C8B-B14F-4D97-AF65-F5344CB8AC3E}">
        <p14:creationId xmlns:p14="http://schemas.microsoft.com/office/powerpoint/2010/main" val="25475572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601B2D-DD6D-475C-AB42-79158C34D532}"/>
              </a:ext>
            </a:extLst>
          </p:cNvPr>
          <p:cNvSpPr>
            <a:spLocks noGrp="1"/>
          </p:cNvSpPr>
          <p:nvPr>
            <p:ph type="title"/>
          </p:nvPr>
        </p:nvSpPr>
        <p:spPr/>
        <p:txBody>
          <a:bodyPr/>
          <a:lstStyle/>
          <a:p>
            <a:r>
              <a:rPr lang="de-AT" dirty="0"/>
              <a:t>ID Austria</a:t>
            </a:r>
          </a:p>
        </p:txBody>
      </p:sp>
      <p:sp>
        <p:nvSpPr>
          <p:cNvPr id="3" name="Textplatzhalter 2">
            <a:extLst>
              <a:ext uri="{FF2B5EF4-FFF2-40B4-BE49-F238E27FC236}">
                <a16:creationId xmlns:a16="http://schemas.microsoft.com/office/drawing/2014/main" id="{62A5C689-76E2-B646-B547-1B2D3051D4B1}"/>
              </a:ext>
            </a:extLst>
          </p:cNvPr>
          <p:cNvSpPr>
            <a:spLocks noGrp="1"/>
          </p:cNvSpPr>
          <p:nvPr>
            <p:ph type="body" sz="quarter" idx="11"/>
          </p:nvPr>
        </p:nvSpPr>
        <p:spPr>
          <a:xfrm>
            <a:off x="648000" y="879474"/>
            <a:ext cx="7848000" cy="384721"/>
          </a:xfrm>
        </p:spPr>
        <p:txBody>
          <a:bodyPr/>
          <a:lstStyle/>
          <a:p>
            <a:r>
              <a:rPr lang="de-AT" dirty="0"/>
              <a:t>Handy-Signatur vorhanden </a:t>
            </a:r>
          </a:p>
        </p:txBody>
      </p:sp>
      <p:sp>
        <p:nvSpPr>
          <p:cNvPr id="4" name="Textplatzhalter 3">
            <a:extLst>
              <a:ext uri="{FF2B5EF4-FFF2-40B4-BE49-F238E27FC236}">
                <a16:creationId xmlns:a16="http://schemas.microsoft.com/office/drawing/2014/main" id="{7C86A956-E36C-6FE7-BD91-F3FA0FDC4F44}"/>
              </a:ext>
            </a:extLst>
          </p:cNvPr>
          <p:cNvSpPr>
            <a:spLocks noGrp="1"/>
          </p:cNvSpPr>
          <p:nvPr>
            <p:ph type="body" sz="quarter" idx="12"/>
          </p:nvPr>
        </p:nvSpPr>
        <p:spPr/>
        <p:txBody>
          <a:bodyPr>
            <a:normAutofit/>
          </a:bodyPr>
          <a:lstStyle/>
          <a:p>
            <a:pPr>
              <a:buClr>
                <a:schemeClr val="accent6"/>
              </a:buClr>
            </a:pPr>
            <a:r>
              <a:rPr lang="de-AT" sz="2200" dirty="0"/>
              <a:t>Führen Sie folgende Schritte durch:</a:t>
            </a:r>
          </a:p>
          <a:p>
            <a:pPr marL="542925" lvl="1" indent="-361950">
              <a:buClr>
                <a:schemeClr val="accent6"/>
              </a:buClr>
            </a:pPr>
            <a:r>
              <a:rPr lang="de-AT" sz="2200" b="1" dirty="0"/>
              <a:t>Anmeldung</a:t>
            </a:r>
            <a:r>
              <a:rPr lang="de-AT" sz="2200" dirty="0"/>
              <a:t> mit Ihrer Handy-Signatur in der App „Digitales Amt“</a:t>
            </a:r>
          </a:p>
          <a:p>
            <a:pPr marL="542925" lvl="1" indent="-361950">
              <a:buClr>
                <a:schemeClr val="accent6"/>
              </a:buClr>
            </a:pPr>
            <a:r>
              <a:rPr lang="de-AT" sz="2200" b="1" dirty="0"/>
              <a:t>Eingabe</a:t>
            </a:r>
            <a:r>
              <a:rPr lang="de-AT" sz="2200" dirty="0"/>
              <a:t> der Nummer des Reisepasses oder Personalausweises</a:t>
            </a:r>
          </a:p>
          <a:p>
            <a:pPr marL="542925" lvl="1" indent="-361950">
              <a:buClr>
                <a:schemeClr val="accent6"/>
              </a:buClr>
            </a:pPr>
            <a:r>
              <a:rPr lang="de-AT" sz="2200" dirty="0"/>
              <a:t>Signatur-Anfrage </a:t>
            </a:r>
            <a:r>
              <a:rPr lang="de-AT" sz="2200" b="1" dirty="0"/>
              <a:t>unterschreiben</a:t>
            </a:r>
            <a:r>
              <a:rPr lang="de-AT" sz="2200" dirty="0"/>
              <a:t> und abschließen</a:t>
            </a:r>
          </a:p>
          <a:p>
            <a:pPr marL="0" lvl="1" indent="0">
              <a:buClr>
                <a:schemeClr val="accent6"/>
              </a:buClr>
              <a:buNone/>
            </a:pPr>
            <a:endParaRPr lang="de-AT" sz="2200" dirty="0"/>
          </a:p>
          <a:p>
            <a:pPr marL="0" lvl="1" indent="0">
              <a:buClr>
                <a:schemeClr val="accent6"/>
              </a:buClr>
              <a:buNone/>
            </a:pPr>
            <a:r>
              <a:rPr lang="de-AT" sz="2200" dirty="0"/>
              <a:t>Registrierung ist abgeschlossen und Ihre ID Austria einsatzbereit.</a:t>
            </a:r>
          </a:p>
          <a:p>
            <a:pPr>
              <a:buClr>
                <a:schemeClr val="accent6"/>
              </a:buClr>
            </a:pPr>
            <a:endParaRPr lang="de-AT" dirty="0"/>
          </a:p>
        </p:txBody>
      </p:sp>
      <p:sp>
        <p:nvSpPr>
          <p:cNvPr id="5" name="Foliennummernplatzhalter 4">
            <a:extLst>
              <a:ext uri="{FF2B5EF4-FFF2-40B4-BE49-F238E27FC236}">
                <a16:creationId xmlns:a16="http://schemas.microsoft.com/office/drawing/2014/main" id="{5A46F463-57F7-33F3-9DCA-65C03E4EA83A}"/>
              </a:ext>
            </a:extLst>
          </p:cNvPr>
          <p:cNvSpPr>
            <a:spLocks noGrp="1"/>
          </p:cNvSpPr>
          <p:nvPr>
            <p:ph type="sldNum" sz="quarter" idx="14"/>
          </p:nvPr>
        </p:nvSpPr>
        <p:spPr/>
        <p:txBody>
          <a:bodyPr/>
          <a:lstStyle/>
          <a:p>
            <a:fld id="{ED76730B-340B-944F-97E7-D9AAB3BD5E3F}" type="slidenum">
              <a:rPr lang="de-DE" smtClean="0"/>
              <a:t>19</a:t>
            </a:fld>
            <a:endParaRPr lang="de-DE" dirty="0"/>
          </a:p>
        </p:txBody>
      </p:sp>
      <p:grpSp>
        <p:nvGrpSpPr>
          <p:cNvPr id="7" name="Gruppieren 6">
            <a:extLst>
              <a:ext uri="{FF2B5EF4-FFF2-40B4-BE49-F238E27FC236}">
                <a16:creationId xmlns:a16="http://schemas.microsoft.com/office/drawing/2014/main" id="{7AC054B3-A62D-16FC-0A3C-FB35D11C8E7A}"/>
              </a:ext>
            </a:extLst>
          </p:cNvPr>
          <p:cNvGrpSpPr/>
          <p:nvPr/>
        </p:nvGrpSpPr>
        <p:grpSpPr>
          <a:xfrm>
            <a:off x="7016825" y="0"/>
            <a:ext cx="2042472" cy="1895924"/>
            <a:chOff x="1323392" y="3009930"/>
            <a:chExt cx="2042472" cy="1895924"/>
          </a:xfrm>
        </p:grpSpPr>
        <p:sp>
          <p:nvSpPr>
            <p:cNvPr id="8" name="Freihandform: Form 7">
              <a:extLst>
                <a:ext uri="{FF2B5EF4-FFF2-40B4-BE49-F238E27FC236}">
                  <a16:creationId xmlns:a16="http://schemas.microsoft.com/office/drawing/2014/main" id="{13099BD3-F8CB-EE41-A9E5-563606A1E580}"/>
                </a:ext>
              </a:extLst>
            </p:cNvPr>
            <p:cNvSpPr/>
            <p:nvPr/>
          </p:nvSpPr>
          <p:spPr>
            <a:xfrm>
              <a:off x="2242505" y="3009930"/>
              <a:ext cx="1123359" cy="534617"/>
            </a:xfrm>
            <a:custGeom>
              <a:avLst/>
              <a:gdLst/>
              <a:ahLst/>
              <a:cxnLst/>
              <a:rect l="0" t="0" r="0" b="0"/>
              <a:pathLst>
                <a:path>
                  <a:moveTo>
                    <a:pt x="1123359" y="0"/>
                  </a:moveTo>
                  <a:lnTo>
                    <a:pt x="1123359" y="364326"/>
                  </a:lnTo>
                  <a:lnTo>
                    <a:pt x="0" y="364326"/>
                  </a:lnTo>
                  <a:lnTo>
                    <a:pt x="0" y="534617"/>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 name="Rechteck: abgerundete Ecken 8">
              <a:extLst>
                <a:ext uri="{FF2B5EF4-FFF2-40B4-BE49-F238E27FC236}">
                  <a16:creationId xmlns:a16="http://schemas.microsoft.com/office/drawing/2014/main" id="{00EC4D00-8E77-05C8-091C-04E11D1C9F4B}"/>
                </a:ext>
              </a:extLst>
            </p:cNvPr>
            <p:cNvSpPr/>
            <p:nvPr/>
          </p:nvSpPr>
          <p:spPr>
            <a:xfrm>
              <a:off x="1323392" y="3544547"/>
              <a:ext cx="1838225" cy="1167272"/>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Freihandform: Form 9">
              <a:extLst>
                <a:ext uri="{FF2B5EF4-FFF2-40B4-BE49-F238E27FC236}">
                  <a16:creationId xmlns:a16="http://schemas.microsoft.com/office/drawing/2014/main" id="{F1D00FC3-CB8F-7147-9D1B-366D63E16912}"/>
                </a:ext>
              </a:extLst>
            </p:cNvPr>
            <p:cNvSpPr/>
            <p:nvPr/>
          </p:nvSpPr>
          <p:spPr>
            <a:xfrm>
              <a:off x="1527639" y="3738582"/>
              <a:ext cx="1838225" cy="1167272"/>
            </a:xfrm>
            <a:custGeom>
              <a:avLst/>
              <a:gdLst>
                <a:gd name="connsiteX0" fmla="*/ 0 w 1838225"/>
                <a:gd name="connsiteY0" fmla="*/ 116727 h 1167272"/>
                <a:gd name="connsiteX1" fmla="*/ 116727 w 1838225"/>
                <a:gd name="connsiteY1" fmla="*/ 0 h 1167272"/>
                <a:gd name="connsiteX2" fmla="*/ 1721498 w 1838225"/>
                <a:gd name="connsiteY2" fmla="*/ 0 h 1167272"/>
                <a:gd name="connsiteX3" fmla="*/ 1838225 w 1838225"/>
                <a:gd name="connsiteY3" fmla="*/ 116727 h 1167272"/>
                <a:gd name="connsiteX4" fmla="*/ 1838225 w 1838225"/>
                <a:gd name="connsiteY4" fmla="*/ 1050545 h 1167272"/>
                <a:gd name="connsiteX5" fmla="*/ 1721498 w 1838225"/>
                <a:gd name="connsiteY5" fmla="*/ 1167272 h 1167272"/>
                <a:gd name="connsiteX6" fmla="*/ 116727 w 1838225"/>
                <a:gd name="connsiteY6" fmla="*/ 1167272 h 1167272"/>
                <a:gd name="connsiteX7" fmla="*/ 0 w 1838225"/>
                <a:gd name="connsiteY7" fmla="*/ 1050545 h 1167272"/>
                <a:gd name="connsiteX8" fmla="*/ 0 w 1838225"/>
                <a:gd name="connsiteY8" fmla="*/ 116727 h 1167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38225" h="1167272">
                  <a:moveTo>
                    <a:pt x="0" y="116727"/>
                  </a:moveTo>
                  <a:cubicBezTo>
                    <a:pt x="0" y="52260"/>
                    <a:pt x="52260" y="0"/>
                    <a:pt x="116727" y="0"/>
                  </a:cubicBezTo>
                  <a:lnTo>
                    <a:pt x="1721498" y="0"/>
                  </a:lnTo>
                  <a:cubicBezTo>
                    <a:pt x="1785965" y="0"/>
                    <a:pt x="1838225" y="52260"/>
                    <a:pt x="1838225" y="116727"/>
                  </a:cubicBezTo>
                  <a:lnTo>
                    <a:pt x="1838225" y="1050545"/>
                  </a:lnTo>
                  <a:cubicBezTo>
                    <a:pt x="1838225" y="1115012"/>
                    <a:pt x="1785965" y="1167272"/>
                    <a:pt x="1721498" y="1167272"/>
                  </a:cubicBezTo>
                  <a:lnTo>
                    <a:pt x="116727" y="1167272"/>
                  </a:lnTo>
                  <a:cubicBezTo>
                    <a:pt x="52260" y="1167272"/>
                    <a:pt x="0" y="1115012"/>
                    <a:pt x="0" y="1050545"/>
                  </a:cubicBezTo>
                  <a:lnTo>
                    <a:pt x="0" y="116727"/>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5148" tIns="95148" rIns="95148" bIns="95148" numCol="1" spcCol="1270" anchor="ctr" anchorCtr="0">
              <a:noAutofit/>
            </a:bodyPr>
            <a:lstStyle/>
            <a:p>
              <a:pPr marL="0" lvl="0" indent="0" algn="ctr" defTabSz="711200">
                <a:lnSpc>
                  <a:spcPct val="90000"/>
                </a:lnSpc>
                <a:spcBef>
                  <a:spcPct val="0"/>
                </a:spcBef>
                <a:spcAft>
                  <a:spcPct val="35000"/>
                </a:spcAft>
                <a:buNone/>
              </a:pPr>
              <a:r>
                <a:rPr lang="de-AT" sz="1600" kern="1200" dirty="0"/>
                <a:t>Ausgestellt von einer </a:t>
              </a:r>
              <a:r>
                <a:rPr lang="de-AT" sz="1600" kern="1200" dirty="0">
                  <a:solidFill>
                    <a:srgbClr val="FF0000"/>
                  </a:solidFill>
                </a:rPr>
                <a:t>behördlichen</a:t>
              </a:r>
              <a:r>
                <a:rPr lang="de-AT" sz="1600" kern="1200" dirty="0"/>
                <a:t> Stelle</a:t>
              </a:r>
            </a:p>
          </p:txBody>
        </p:sp>
      </p:grpSp>
    </p:spTree>
    <p:extLst>
      <p:ext uri="{BB962C8B-B14F-4D97-AF65-F5344CB8AC3E}">
        <p14:creationId xmlns:p14="http://schemas.microsoft.com/office/powerpoint/2010/main" val="15013518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D8F062-2EF1-458F-9F7A-8B4D2B639B7F}"/>
              </a:ext>
            </a:extLst>
          </p:cNvPr>
          <p:cNvSpPr>
            <a:spLocks noGrp="1"/>
          </p:cNvSpPr>
          <p:nvPr>
            <p:ph type="title"/>
          </p:nvPr>
        </p:nvSpPr>
        <p:spPr/>
        <p:txBody>
          <a:bodyPr/>
          <a:lstStyle/>
          <a:p>
            <a:r>
              <a:rPr lang="de-AT" dirty="0"/>
              <a:t>ÖIAT – Servicestelle digitaleSenior:innen</a:t>
            </a:r>
          </a:p>
        </p:txBody>
      </p:sp>
      <p:sp>
        <p:nvSpPr>
          <p:cNvPr id="3" name="Textplatzhalter 2">
            <a:extLst>
              <a:ext uri="{FF2B5EF4-FFF2-40B4-BE49-F238E27FC236}">
                <a16:creationId xmlns:a16="http://schemas.microsoft.com/office/drawing/2014/main" id="{36BC9B78-DB2E-4D08-B00E-371E94931775}"/>
              </a:ext>
            </a:extLst>
          </p:cNvPr>
          <p:cNvSpPr>
            <a:spLocks noGrp="1"/>
          </p:cNvSpPr>
          <p:nvPr>
            <p:ph type="body" sz="quarter" idx="11"/>
          </p:nvPr>
        </p:nvSpPr>
        <p:spPr>
          <a:xfrm>
            <a:off x="648000" y="879474"/>
            <a:ext cx="7848000" cy="384721"/>
          </a:xfrm>
        </p:spPr>
        <p:txBody>
          <a:bodyPr/>
          <a:lstStyle/>
          <a:p>
            <a:r>
              <a:rPr lang="de-AT" dirty="0"/>
              <a:t>Österreichisches Institut für angewandte Telekommunikation</a:t>
            </a:r>
          </a:p>
        </p:txBody>
      </p:sp>
      <p:sp>
        <p:nvSpPr>
          <p:cNvPr id="5" name="Foliennummernplatzhalter 4">
            <a:extLst>
              <a:ext uri="{FF2B5EF4-FFF2-40B4-BE49-F238E27FC236}">
                <a16:creationId xmlns:a16="http://schemas.microsoft.com/office/drawing/2014/main" id="{6BD66D7D-8120-43CA-A9FF-A23026ADE29B}"/>
              </a:ext>
            </a:extLst>
          </p:cNvPr>
          <p:cNvSpPr>
            <a:spLocks noGrp="1"/>
          </p:cNvSpPr>
          <p:nvPr>
            <p:ph type="sldNum" sz="quarter" idx="14"/>
          </p:nvPr>
        </p:nvSpPr>
        <p:spPr/>
        <p:txBody>
          <a:bodyPr/>
          <a:lstStyle/>
          <a:p>
            <a:fld id="{ED76730B-340B-944F-97E7-D9AAB3BD5E3F}" type="slidenum">
              <a:rPr lang="de-DE" smtClean="0"/>
              <a:t>2</a:t>
            </a:fld>
            <a:endParaRPr lang="de-DE" dirty="0"/>
          </a:p>
        </p:txBody>
      </p:sp>
      <p:pic>
        <p:nvPicPr>
          <p:cNvPr id="7" name="Grafik 6" descr="Ein Bild, das Objekt, Uhr enthält.&#10;&#10;Automatisch generierte Beschreibung">
            <a:extLst>
              <a:ext uri="{FF2B5EF4-FFF2-40B4-BE49-F238E27FC236}">
                <a16:creationId xmlns:a16="http://schemas.microsoft.com/office/drawing/2014/main" id="{D775DC07-5343-48A0-A306-9141CF62A4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2363" y="2552164"/>
            <a:ext cx="4008072" cy="797846"/>
          </a:xfrm>
          <a:prstGeom prst="rect">
            <a:avLst/>
          </a:prstGeom>
        </p:spPr>
      </p:pic>
      <p:pic>
        <p:nvPicPr>
          <p:cNvPr id="8" name="Grafik 7" descr="Ein Bild, das Schild enthält.&#10;&#10;Automatisch generierte Beschreibung">
            <a:extLst>
              <a:ext uri="{FF2B5EF4-FFF2-40B4-BE49-F238E27FC236}">
                <a16:creationId xmlns:a16="http://schemas.microsoft.com/office/drawing/2014/main" id="{9FAF2B50-2BC1-4119-B1F8-F6054913F3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97240" y="1434203"/>
            <a:ext cx="2078999" cy="1424114"/>
          </a:xfrm>
          <a:prstGeom prst="rect">
            <a:avLst/>
          </a:prstGeom>
        </p:spPr>
      </p:pic>
      <p:pic>
        <p:nvPicPr>
          <p:cNvPr id="11" name="Grafik 10">
            <a:extLst>
              <a:ext uri="{FF2B5EF4-FFF2-40B4-BE49-F238E27FC236}">
                <a16:creationId xmlns:a16="http://schemas.microsoft.com/office/drawing/2014/main" id="{841BFCE7-004A-322C-01D5-83924F9FE006}"/>
              </a:ext>
            </a:extLst>
          </p:cNvPr>
          <p:cNvPicPr>
            <a:picLocks noChangeAspect="1"/>
          </p:cNvPicPr>
          <p:nvPr/>
        </p:nvPicPr>
        <p:blipFill>
          <a:blip r:embed="rId4"/>
          <a:stretch>
            <a:fillRect/>
          </a:stretch>
        </p:blipFill>
        <p:spPr>
          <a:xfrm>
            <a:off x="4799793" y="3660370"/>
            <a:ext cx="3217653" cy="789236"/>
          </a:xfrm>
          <a:prstGeom prst="rect">
            <a:avLst/>
          </a:prstGeom>
        </p:spPr>
      </p:pic>
      <p:pic>
        <p:nvPicPr>
          <p:cNvPr id="12" name="Grafik 11" descr="Ein Bild, das Text, ClipArt enthält.&#10;&#10;Automatisch generierte Beschreibung">
            <a:extLst>
              <a:ext uri="{FF2B5EF4-FFF2-40B4-BE49-F238E27FC236}">
                <a16:creationId xmlns:a16="http://schemas.microsoft.com/office/drawing/2014/main" id="{964FA0CD-1472-C343-ADCB-85FEBE6C811C}"/>
              </a:ext>
            </a:extLst>
          </p:cNvPr>
          <p:cNvPicPr>
            <a:picLocks noChangeAspect="1"/>
          </p:cNvPicPr>
          <p:nvPr/>
        </p:nvPicPr>
        <p:blipFill>
          <a:blip r:embed="rId5"/>
          <a:stretch>
            <a:fillRect/>
          </a:stretch>
        </p:blipFill>
        <p:spPr>
          <a:xfrm>
            <a:off x="667350" y="1458374"/>
            <a:ext cx="3516461" cy="899611"/>
          </a:xfrm>
          <a:prstGeom prst="rect">
            <a:avLst/>
          </a:prstGeom>
        </p:spPr>
      </p:pic>
      <p:pic>
        <p:nvPicPr>
          <p:cNvPr id="13" name="Grafik 12">
            <a:extLst>
              <a:ext uri="{FF2B5EF4-FFF2-40B4-BE49-F238E27FC236}">
                <a16:creationId xmlns:a16="http://schemas.microsoft.com/office/drawing/2014/main" id="{137FFCCB-4B8D-0F94-E84B-CD8B42FEF5D8}"/>
              </a:ext>
            </a:extLst>
          </p:cNvPr>
          <p:cNvPicPr>
            <a:picLocks noChangeAspect="1"/>
          </p:cNvPicPr>
          <p:nvPr/>
        </p:nvPicPr>
        <p:blipFill>
          <a:blip r:embed="rId6"/>
          <a:stretch>
            <a:fillRect/>
          </a:stretch>
        </p:blipFill>
        <p:spPr>
          <a:xfrm>
            <a:off x="648000" y="3658843"/>
            <a:ext cx="3217654" cy="668201"/>
          </a:xfrm>
          <a:prstGeom prst="rect">
            <a:avLst/>
          </a:prstGeom>
        </p:spPr>
      </p:pic>
    </p:spTree>
    <p:extLst>
      <p:ext uri="{BB962C8B-B14F-4D97-AF65-F5344CB8AC3E}">
        <p14:creationId xmlns:p14="http://schemas.microsoft.com/office/powerpoint/2010/main" val="4003120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A97E5256-80CF-BD4A-48E9-077C3F1B14FC}"/>
              </a:ext>
            </a:extLst>
          </p:cNvPr>
          <p:cNvPicPr>
            <a:picLocks noChangeAspect="1"/>
          </p:cNvPicPr>
          <p:nvPr/>
        </p:nvPicPr>
        <p:blipFill>
          <a:blip r:embed="rId3"/>
          <a:stretch>
            <a:fillRect/>
          </a:stretch>
        </p:blipFill>
        <p:spPr>
          <a:xfrm>
            <a:off x="947323" y="1823073"/>
            <a:ext cx="7248750" cy="2868693"/>
          </a:xfrm>
          <a:prstGeom prst="rect">
            <a:avLst/>
          </a:prstGeom>
        </p:spPr>
      </p:pic>
      <p:sp>
        <p:nvSpPr>
          <p:cNvPr id="2" name="Titel 1">
            <a:extLst>
              <a:ext uri="{FF2B5EF4-FFF2-40B4-BE49-F238E27FC236}">
                <a16:creationId xmlns:a16="http://schemas.microsoft.com/office/drawing/2014/main" id="{B6601B2D-DD6D-475C-AB42-79158C34D532}"/>
              </a:ext>
            </a:extLst>
          </p:cNvPr>
          <p:cNvSpPr>
            <a:spLocks noGrp="1"/>
          </p:cNvSpPr>
          <p:nvPr>
            <p:ph type="title"/>
          </p:nvPr>
        </p:nvSpPr>
        <p:spPr/>
        <p:txBody>
          <a:bodyPr/>
          <a:lstStyle/>
          <a:p>
            <a:r>
              <a:rPr lang="de-AT" dirty="0"/>
              <a:t>ID Austria</a:t>
            </a:r>
          </a:p>
        </p:txBody>
      </p:sp>
      <p:sp>
        <p:nvSpPr>
          <p:cNvPr id="3" name="Textplatzhalter 2">
            <a:extLst>
              <a:ext uri="{FF2B5EF4-FFF2-40B4-BE49-F238E27FC236}">
                <a16:creationId xmlns:a16="http://schemas.microsoft.com/office/drawing/2014/main" id="{62A5C689-76E2-B646-B547-1B2D3051D4B1}"/>
              </a:ext>
            </a:extLst>
          </p:cNvPr>
          <p:cNvSpPr>
            <a:spLocks noGrp="1"/>
          </p:cNvSpPr>
          <p:nvPr>
            <p:ph type="body" sz="quarter" idx="11"/>
          </p:nvPr>
        </p:nvSpPr>
        <p:spPr>
          <a:xfrm>
            <a:off x="648000" y="879474"/>
            <a:ext cx="7848000" cy="384721"/>
          </a:xfrm>
        </p:spPr>
        <p:txBody>
          <a:bodyPr/>
          <a:lstStyle/>
          <a:p>
            <a:r>
              <a:rPr lang="de-AT" dirty="0"/>
              <a:t>Handy-Signatur vorhanden </a:t>
            </a:r>
          </a:p>
        </p:txBody>
      </p:sp>
      <p:sp>
        <p:nvSpPr>
          <p:cNvPr id="5" name="Foliennummernplatzhalter 4">
            <a:extLst>
              <a:ext uri="{FF2B5EF4-FFF2-40B4-BE49-F238E27FC236}">
                <a16:creationId xmlns:a16="http://schemas.microsoft.com/office/drawing/2014/main" id="{5A46F463-57F7-33F3-9DCA-65C03E4EA83A}"/>
              </a:ext>
            </a:extLst>
          </p:cNvPr>
          <p:cNvSpPr>
            <a:spLocks noGrp="1"/>
          </p:cNvSpPr>
          <p:nvPr>
            <p:ph type="sldNum" sz="quarter" idx="14"/>
          </p:nvPr>
        </p:nvSpPr>
        <p:spPr/>
        <p:txBody>
          <a:bodyPr/>
          <a:lstStyle/>
          <a:p>
            <a:fld id="{ED76730B-340B-944F-97E7-D9AAB3BD5E3F}" type="slidenum">
              <a:rPr lang="de-DE" smtClean="0"/>
              <a:t>20</a:t>
            </a:fld>
            <a:endParaRPr lang="de-DE" dirty="0"/>
          </a:p>
        </p:txBody>
      </p:sp>
      <p:grpSp>
        <p:nvGrpSpPr>
          <p:cNvPr id="7" name="Gruppieren 6">
            <a:extLst>
              <a:ext uri="{FF2B5EF4-FFF2-40B4-BE49-F238E27FC236}">
                <a16:creationId xmlns:a16="http://schemas.microsoft.com/office/drawing/2014/main" id="{7AC054B3-A62D-16FC-0A3C-FB35D11C8E7A}"/>
              </a:ext>
            </a:extLst>
          </p:cNvPr>
          <p:cNvGrpSpPr/>
          <p:nvPr/>
        </p:nvGrpSpPr>
        <p:grpSpPr>
          <a:xfrm>
            <a:off x="7016825" y="0"/>
            <a:ext cx="2042472" cy="1895924"/>
            <a:chOff x="1323392" y="3009930"/>
            <a:chExt cx="2042472" cy="1895924"/>
          </a:xfrm>
        </p:grpSpPr>
        <p:sp>
          <p:nvSpPr>
            <p:cNvPr id="8" name="Freihandform: Form 7">
              <a:extLst>
                <a:ext uri="{FF2B5EF4-FFF2-40B4-BE49-F238E27FC236}">
                  <a16:creationId xmlns:a16="http://schemas.microsoft.com/office/drawing/2014/main" id="{13099BD3-F8CB-EE41-A9E5-563606A1E580}"/>
                </a:ext>
              </a:extLst>
            </p:cNvPr>
            <p:cNvSpPr/>
            <p:nvPr/>
          </p:nvSpPr>
          <p:spPr>
            <a:xfrm>
              <a:off x="2242505" y="3009930"/>
              <a:ext cx="1123359" cy="534617"/>
            </a:xfrm>
            <a:custGeom>
              <a:avLst/>
              <a:gdLst/>
              <a:ahLst/>
              <a:cxnLst/>
              <a:rect l="0" t="0" r="0" b="0"/>
              <a:pathLst>
                <a:path>
                  <a:moveTo>
                    <a:pt x="1123359" y="0"/>
                  </a:moveTo>
                  <a:lnTo>
                    <a:pt x="1123359" y="364326"/>
                  </a:lnTo>
                  <a:lnTo>
                    <a:pt x="0" y="364326"/>
                  </a:lnTo>
                  <a:lnTo>
                    <a:pt x="0" y="534617"/>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 name="Rechteck: abgerundete Ecken 8">
              <a:extLst>
                <a:ext uri="{FF2B5EF4-FFF2-40B4-BE49-F238E27FC236}">
                  <a16:creationId xmlns:a16="http://schemas.microsoft.com/office/drawing/2014/main" id="{00EC4D00-8E77-05C8-091C-04E11D1C9F4B}"/>
                </a:ext>
              </a:extLst>
            </p:cNvPr>
            <p:cNvSpPr/>
            <p:nvPr/>
          </p:nvSpPr>
          <p:spPr>
            <a:xfrm>
              <a:off x="1323392" y="3544547"/>
              <a:ext cx="1838225" cy="1167272"/>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Freihandform: Form 9">
              <a:extLst>
                <a:ext uri="{FF2B5EF4-FFF2-40B4-BE49-F238E27FC236}">
                  <a16:creationId xmlns:a16="http://schemas.microsoft.com/office/drawing/2014/main" id="{F1D00FC3-CB8F-7147-9D1B-366D63E16912}"/>
                </a:ext>
              </a:extLst>
            </p:cNvPr>
            <p:cNvSpPr/>
            <p:nvPr/>
          </p:nvSpPr>
          <p:spPr>
            <a:xfrm>
              <a:off x="1527639" y="3738582"/>
              <a:ext cx="1838225" cy="1167272"/>
            </a:xfrm>
            <a:custGeom>
              <a:avLst/>
              <a:gdLst>
                <a:gd name="connsiteX0" fmla="*/ 0 w 1838225"/>
                <a:gd name="connsiteY0" fmla="*/ 116727 h 1167272"/>
                <a:gd name="connsiteX1" fmla="*/ 116727 w 1838225"/>
                <a:gd name="connsiteY1" fmla="*/ 0 h 1167272"/>
                <a:gd name="connsiteX2" fmla="*/ 1721498 w 1838225"/>
                <a:gd name="connsiteY2" fmla="*/ 0 h 1167272"/>
                <a:gd name="connsiteX3" fmla="*/ 1838225 w 1838225"/>
                <a:gd name="connsiteY3" fmla="*/ 116727 h 1167272"/>
                <a:gd name="connsiteX4" fmla="*/ 1838225 w 1838225"/>
                <a:gd name="connsiteY4" fmla="*/ 1050545 h 1167272"/>
                <a:gd name="connsiteX5" fmla="*/ 1721498 w 1838225"/>
                <a:gd name="connsiteY5" fmla="*/ 1167272 h 1167272"/>
                <a:gd name="connsiteX6" fmla="*/ 116727 w 1838225"/>
                <a:gd name="connsiteY6" fmla="*/ 1167272 h 1167272"/>
                <a:gd name="connsiteX7" fmla="*/ 0 w 1838225"/>
                <a:gd name="connsiteY7" fmla="*/ 1050545 h 1167272"/>
                <a:gd name="connsiteX8" fmla="*/ 0 w 1838225"/>
                <a:gd name="connsiteY8" fmla="*/ 116727 h 1167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38225" h="1167272">
                  <a:moveTo>
                    <a:pt x="0" y="116727"/>
                  </a:moveTo>
                  <a:cubicBezTo>
                    <a:pt x="0" y="52260"/>
                    <a:pt x="52260" y="0"/>
                    <a:pt x="116727" y="0"/>
                  </a:cubicBezTo>
                  <a:lnTo>
                    <a:pt x="1721498" y="0"/>
                  </a:lnTo>
                  <a:cubicBezTo>
                    <a:pt x="1785965" y="0"/>
                    <a:pt x="1838225" y="52260"/>
                    <a:pt x="1838225" y="116727"/>
                  </a:cubicBezTo>
                  <a:lnTo>
                    <a:pt x="1838225" y="1050545"/>
                  </a:lnTo>
                  <a:cubicBezTo>
                    <a:pt x="1838225" y="1115012"/>
                    <a:pt x="1785965" y="1167272"/>
                    <a:pt x="1721498" y="1167272"/>
                  </a:cubicBezTo>
                  <a:lnTo>
                    <a:pt x="116727" y="1167272"/>
                  </a:lnTo>
                  <a:cubicBezTo>
                    <a:pt x="52260" y="1167272"/>
                    <a:pt x="0" y="1115012"/>
                    <a:pt x="0" y="1050545"/>
                  </a:cubicBezTo>
                  <a:lnTo>
                    <a:pt x="0" y="116727"/>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5148" tIns="95148" rIns="95148" bIns="95148" numCol="1" spcCol="1270" anchor="ctr" anchorCtr="0">
              <a:noAutofit/>
            </a:bodyPr>
            <a:lstStyle/>
            <a:p>
              <a:pPr marL="0" lvl="0" indent="0" algn="ctr" defTabSz="711200">
                <a:lnSpc>
                  <a:spcPct val="90000"/>
                </a:lnSpc>
                <a:spcBef>
                  <a:spcPct val="0"/>
                </a:spcBef>
                <a:spcAft>
                  <a:spcPct val="35000"/>
                </a:spcAft>
                <a:buNone/>
              </a:pPr>
              <a:r>
                <a:rPr lang="de-AT" sz="1600" kern="1200" dirty="0"/>
                <a:t>Ausgestellt von einer </a:t>
              </a:r>
              <a:r>
                <a:rPr lang="de-AT" sz="1600" kern="1200" dirty="0">
                  <a:solidFill>
                    <a:srgbClr val="FF0000"/>
                  </a:solidFill>
                </a:rPr>
                <a:t>behördlichen</a:t>
              </a:r>
              <a:r>
                <a:rPr lang="de-AT" sz="1600" kern="1200" dirty="0"/>
                <a:t> Stelle</a:t>
              </a:r>
            </a:p>
          </p:txBody>
        </p:sp>
      </p:grpSp>
      <p:sp>
        <p:nvSpPr>
          <p:cNvPr id="11" name="Textfeld 10">
            <a:extLst>
              <a:ext uri="{FF2B5EF4-FFF2-40B4-BE49-F238E27FC236}">
                <a16:creationId xmlns:a16="http://schemas.microsoft.com/office/drawing/2014/main" id="{270F1F01-628A-FC6B-97D1-B184E3C73B04}"/>
              </a:ext>
            </a:extLst>
          </p:cNvPr>
          <p:cNvSpPr txBox="1"/>
          <p:nvPr/>
        </p:nvSpPr>
        <p:spPr>
          <a:xfrm>
            <a:off x="0" y="4775846"/>
            <a:ext cx="9144000" cy="230832"/>
          </a:xfrm>
          <a:prstGeom prst="rect">
            <a:avLst/>
          </a:prstGeom>
          <a:noFill/>
        </p:spPr>
        <p:txBody>
          <a:bodyPr wrap="square" rtlCol="0">
            <a:spAutoFit/>
          </a:bodyPr>
          <a:lstStyle/>
          <a:p>
            <a:pPr algn="ctr"/>
            <a:r>
              <a:rPr lang="de-AT" sz="900" dirty="0">
                <a:solidFill>
                  <a:schemeClr val="bg1">
                    <a:lumMod val="50000"/>
                  </a:schemeClr>
                </a:solidFill>
              </a:rPr>
              <a:t>https://www.oesterreich.gv.at/id-austria.html</a:t>
            </a:r>
          </a:p>
        </p:txBody>
      </p:sp>
    </p:spTree>
    <p:extLst>
      <p:ext uri="{BB962C8B-B14F-4D97-AF65-F5344CB8AC3E}">
        <p14:creationId xmlns:p14="http://schemas.microsoft.com/office/powerpoint/2010/main" val="18908838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a:extLst>
              <a:ext uri="{FF2B5EF4-FFF2-40B4-BE49-F238E27FC236}">
                <a16:creationId xmlns:a16="http://schemas.microsoft.com/office/drawing/2014/main" id="{7C86A956-E36C-6FE7-BD91-F3FA0FDC4F44}"/>
              </a:ext>
            </a:extLst>
          </p:cNvPr>
          <p:cNvSpPr>
            <a:spLocks noGrp="1"/>
          </p:cNvSpPr>
          <p:nvPr>
            <p:ph type="body" sz="quarter" idx="12"/>
          </p:nvPr>
        </p:nvSpPr>
        <p:spPr/>
        <p:txBody>
          <a:bodyPr>
            <a:normAutofit fontScale="92500" lnSpcReduction="10000"/>
          </a:bodyPr>
          <a:lstStyle/>
          <a:p>
            <a:pPr lvl="1" indent="0">
              <a:buClr>
                <a:schemeClr val="accent6"/>
              </a:buClr>
              <a:buNone/>
            </a:pPr>
            <a:r>
              <a:rPr lang="de-AT" dirty="0"/>
              <a:t>		</a:t>
            </a:r>
          </a:p>
          <a:p>
            <a:pPr lvl="1" indent="0">
              <a:buClr>
                <a:schemeClr val="accent6"/>
              </a:buClr>
              <a:buNone/>
              <a:tabLst>
                <a:tab pos="1077913" algn="l"/>
              </a:tabLst>
            </a:pPr>
            <a:r>
              <a:rPr lang="de-AT" dirty="0"/>
              <a:t>	Umstieg auf die </a:t>
            </a:r>
            <a:r>
              <a:rPr lang="de-AT" u="sng" dirty="0"/>
              <a:t>Basisfunktion</a:t>
            </a:r>
            <a:r>
              <a:rPr lang="de-AT" dirty="0"/>
              <a:t> der ID Austria</a:t>
            </a:r>
          </a:p>
          <a:p>
            <a:pPr lvl="1" indent="0">
              <a:buClr>
                <a:schemeClr val="accent6"/>
              </a:buClr>
              <a:buNone/>
              <a:tabLst>
                <a:tab pos="1077913" algn="l"/>
              </a:tabLst>
            </a:pPr>
            <a:r>
              <a:rPr lang="de-AT" dirty="0"/>
              <a:t>	</a:t>
            </a:r>
            <a:r>
              <a:rPr lang="de-AT" u="sng" dirty="0"/>
              <a:t>ohne</a:t>
            </a:r>
            <a:r>
              <a:rPr lang="de-AT" dirty="0"/>
              <a:t> Behördengang (über App „Digitales Amt“)</a:t>
            </a:r>
          </a:p>
          <a:p>
            <a:pPr lvl="1" indent="0">
              <a:buClr>
                <a:schemeClr val="accent6"/>
              </a:buClr>
              <a:buNone/>
              <a:tabLst>
                <a:tab pos="1077913" algn="l"/>
              </a:tabLst>
            </a:pPr>
            <a:endParaRPr lang="de-AT" dirty="0"/>
          </a:p>
          <a:p>
            <a:pPr lvl="1" indent="0">
              <a:buClr>
                <a:schemeClr val="accent6"/>
              </a:buClr>
              <a:buNone/>
              <a:tabLst>
                <a:tab pos="1077913" algn="l"/>
              </a:tabLst>
            </a:pPr>
            <a:r>
              <a:rPr lang="de-AT" dirty="0"/>
              <a:t>	Aufwertung auf die </a:t>
            </a:r>
            <a:r>
              <a:rPr lang="de-AT" u="sng" dirty="0"/>
              <a:t>Vollfunktion</a:t>
            </a:r>
            <a:r>
              <a:rPr lang="de-AT" dirty="0"/>
              <a:t> der ID Austria</a:t>
            </a:r>
          </a:p>
          <a:p>
            <a:pPr lvl="1" indent="0">
              <a:buClr>
                <a:schemeClr val="accent6"/>
              </a:buClr>
              <a:buNone/>
              <a:tabLst>
                <a:tab pos="1077913" algn="l"/>
              </a:tabLst>
            </a:pPr>
            <a:r>
              <a:rPr lang="de-AT" dirty="0"/>
              <a:t>	</a:t>
            </a:r>
            <a:r>
              <a:rPr lang="de-AT" u="sng" dirty="0"/>
              <a:t>mit</a:t>
            </a:r>
            <a:r>
              <a:rPr lang="de-AT" dirty="0"/>
              <a:t> Behördengang (analog der Erstregistrierung) </a:t>
            </a:r>
          </a:p>
          <a:p>
            <a:pPr>
              <a:buClr>
                <a:schemeClr val="accent6"/>
              </a:buClr>
            </a:pPr>
            <a:endParaRPr lang="de-AT" dirty="0"/>
          </a:p>
          <a:p>
            <a:pPr>
              <a:buClr>
                <a:schemeClr val="accent6"/>
              </a:buClr>
            </a:pPr>
            <a:endParaRPr lang="de-AT" dirty="0"/>
          </a:p>
        </p:txBody>
      </p:sp>
      <p:grpSp>
        <p:nvGrpSpPr>
          <p:cNvPr id="25" name="Gruppieren 24">
            <a:extLst>
              <a:ext uri="{FF2B5EF4-FFF2-40B4-BE49-F238E27FC236}">
                <a16:creationId xmlns:a16="http://schemas.microsoft.com/office/drawing/2014/main" id="{4B29DEA6-70FD-7E8F-ECE2-F6F5CE4E17B0}"/>
              </a:ext>
            </a:extLst>
          </p:cNvPr>
          <p:cNvGrpSpPr/>
          <p:nvPr/>
        </p:nvGrpSpPr>
        <p:grpSpPr>
          <a:xfrm>
            <a:off x="704201" y="2050120"/>
            <a:ext cx="1043259" cy="1043259"/>
            <a:chOff x="-87457" y="1696607"/>
            <a:chExt cx="1043259" cy="1043259"/>
          </a:xfrm>
        </p:grpSpPr>
        <p:pic>
          <p:nvPicPr>
            <p:cNvPr id="17" name="Grafik 16" descr="Gehen mit einfarbiger Füllung">
              <a:extLst>
                <a:ext uri="{FF2B5EF4-FFF2-40B4-BE49-F238E27FC236}">
                  <a16:creationId xmlns:a16="http://schemas.microsoft.com/office/drawing/2014/main" id="{D59E973E-70C7-4A99-BDCD-7520EE5FAFD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2045" y="1846868"/>
              <a:ext cx="744255" cy="744255"/>
            </a:xfrm>
            <a:prstGeom prst="rect">
              <a:avLst/>
            </a:prstGeom>
          </p:spPr>
        </p:pic>
        <p:pic>
          <p:nvPicPr>
            <p:cNvPr id="22" name="Grafik 21" descr="Marke Kreuz Silhouette">
              <a:extLst>
                <a:ext uri="{FF2B5EF4-FFF2-40B4-BE49-F238E27FC236}">
                  <a16:creationId xmlns:a16="http://schemas.microsoft.com/office/drawing/2014/main" id="{CDC1773C-3442-7BE6-8659-9AE3D7105E8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7457" y="1696607"/>
              <a:ext cx="1043259" cy="1043259"/>
            </a:xfrm>
            <a:prstGeom prst="rect">
              <a:avLst/>
            </a:prstGeom>
          </p:spPr>
        </p:pic>
      </p:grpSp>
      <p:sp>
        <p:nvSpPr>
          <p:cNvPr id="2" name="Titel 1">
            <a:extLst>
              <a:ext uri="{FF2B5EF4-FFF2-40B4-BE49-F238E27FC236}">
                <a16:creationId xmlns:a16="http://schemas.microsoft.com/office/drawing/2014/main" id="{B6601B2D-DD6D-475C-AB42-79158C34D532}"/>
              </a:ext>
            </a:extLst>
          </p:cNvPr>
          <p:cNvSpPr>
            <a:spLocks noGrp="1"/>
          </p:cNvSpPr>
          <p:nvPr>
            <p:ph type="title"/>
          </p:nvPr>
        </p:nvSpPr>
        <p:spPr/>
        <p:txBody>
          <a:bodyPr/>
          <a:lstStyle/>
          <a:p>
            <a:r>
              <a:rPr lang="de-AT" dirty="0"/>
              <a:t>ID Austria</a:t>
            </a:r>
          </a:p>
        </p:txBody>
      </p:sp>
      <p:sp>
        <p:nvSpPr>
          <p:cNvPr id="3" name="Textplatzhalter 2">
            <a:extLst>
              <a:ext uri="{FF2B5EF4-FFF2-40B4-BE49-F238E27FC236}">
                <a16:creationId xmlns:a16="http://schemas.microsoft.com/office/drawing/2014/main" id="{62A5C689-76E2-B646-B547-1B2D3051D4B1}"/>
              </a:ext>
            </a:extLst>
          </p:cNvPr>
          <p:cNvSpPr>
            <a:spLocks noGrp="1"/>
          </p:cNvSpPr>
          <p:nvPr>
            <p:ph type="body" sz="quarter" idx="11"/>
          </p:nvPr>
        </p:nvSpPr>
        <p:spPr>
          <a:xfrm>
            <a:off x="648000" y="879474"/>
            <a:ext cx="7848000" cy="384721"/>
          </a:xfrm>
        </p:spPr>
        <p:txBody>
          <a:bodyPr/>
          <a:lstStyle/>
          <a:p>
            <a:r>
              <a:rPr lang="de-AT" dirty="0"/>
              <a:t>Handy-Signatur vorhanden </a:t>
            </a:r>
          </a:p>
        </p:txBody>
      </p:sp>
      <p:sp>
        <p:nvSpPr>
          <p:cNvPr id="5" name="Foliennummernplatzhalter 4">
            <a:extLst>
              <a:ext uri="{FF2B5EF4-FFF2-40B4-BE49-F238E27FC236}">
                <a16:creationId xmlns:a16="http://schemas.microsoft.com/office/drawing/2014/main" id="{5A46F463-57F7-33F3-9DCA-65C03E4EA83A}"/>
              </a:ext>
            </a:extLst>
          </p:cNvPr>
          <p:cNvSpPr>
            <a:spLocks noGrp="1"/>
          </p:cNvSpPr>
          <p:nvPr>
            <p:ph type="sldNum" sz="quarter" idx="14"/>
          </p:nvPr>
        </p:nvSpPr>
        <p:spPr/>
        <p:txBody>
          <a:bodyPr/>
          <a:lstStyle/>
          <a:p>
            <a:fld id="{ED76730B-340B-944F-97E7-D9AAB3BD5E3F}" type="slidenum">
              <a:rPr lang="de-DE" smtClean="0"/>
              <a:t>21</a:t>
            </a:fld>
            <a:endParaRPr lang="de-DE" dirty="0"/>
          </a:p>
        </p:txBody>
      </p:sp>
      <p:grpSp>
        <p:nvGrpSpPr>
          <p:cNvPr id="11" name="Gruppieren 10">
            <a:extLst>
              <a:ext uri="{FF2B5EF4-FFF2-40B4-BE49-F238E27FC236}">
                <a16:creationId xmlns:a16="http://schemas.microsoft.com/office/drawing/2014/main" id="{9DFB434B-1635-EA3C-88BA-FDFF600E035B}"/>
              </a:ext>
            </a:extLst>
          </p:cNvPr>
          <p:cNvGrpSpPr/>
          <p:nvPr/>
        </p:nvGrpSpPr>
        <p:grpSpPr>
          <a:xfrm>
            <a:off x="6820426" y="-4072"/>
            <a:ext cx="2246719" cy="1895924"/>
            <a:chOff x="3365865" y="3009930"/>
            <a:chExt cx="2246719" cy="1895924"/>
          </a:xfrm>
        </p:grpSpPr>
        <p:sp>
          <p:nvSpPr>
            <p:cNvPr id="12" name="Freihandform: Form 11">
              <a:extLst>
                <a:ext uri="{FF2B5EF4-FFF2-40B4-BE49-F238E27FC236}">
                  <a16:creationId xmlns:a16="http://schemas.microsoft.com/office/drawing/2014/main" id="{D2D52285-F896-3810-0506-EA391A2DABA4}"/>
                </a:ext>
              </a:extLst>
            </p:cNvPr>
            <p:cNvSpPr/>
            <p:nvPr/>
          </p:nvSpPr>
          <p:spPr>
            <a:xfrm>
              <a:off x="3365865" y="3009930"/>
              <a:ext cx="1123359" cy="534617"/>
            </a:xfrm>
            <a:custGeom>
              <a:avLst/>
              <a:gdLst/>
              <a:ahLst/>
              <a:cxnLst/>
              <a:rect l="0" t="0" r="0" b="0"/>
              <a:pathLst>
                <a:path>
                  <a:moveTo>
                    <a:pt x="0" y="0"/>
                  </a:moveTo>
                  <a:lnTo>
                    <a:pt x="0" y="364326"/>
                  </a:lnTo>
                  <a:lnTo>
                    <a:pt x="1123359" y="364326"/>
                  </a:lnTo>
                  <a:lnTo>
                    <a:pt x="1123359" y="534617"/>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3" name="Rechteck: abgerundete Ecken 12">
              <a:extLst>
                <a:ext uri="{FF2B5EF4-FFF2-40B4-BE49-F238E27FC236}">
                  <a16:creationId xmlns:a16="http://schemas.microsoft.com/office/drawing/2014/main" id="{62AB93EC-8E14-B383-09C9-CDAA2750FD3E}"/>
                </a:ext>
              </a:extLst>
            </p:cNvPr>
            <p:cNvSpPr/>
            <p:nvPr/>
          </p:nvSpPr>
          <p:spPr>
            <a:xfrm>
              <a:off x="3570112" y="3544547"/>
              <a:ext cx="1838225" cy="1167272"/>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Freihandform: Form 13">
              <a:extLst>
                <a:ext uri="{FF2B5EF4-FFF2-40B4-BE49-F238E27FC236}">
                  <a16:creationId xmlns:a16="http://schemas.microsoft.com/office/drawing/2014/main" id="{877A6C15-1078-D243-0E52-B10F55E35570}"/>
                </a:ext>
              </a:extLst>
            </p:cNvPr>
            <p:cNvSpPr/>
            <p:nvPr/>
          </p:nvSpPr>
          <p:spPr>
            <a:xfrm>
              <a:off x="3774359" y="3738582"/>
              <a:ext cx="1838225" cy="1167272"/>
            </a:xfrm>
            <a:custGeom>
              <a:avLst/>
              <a:gdLst>
                <a:gd name="connsiteX0" fmla="*/ 0 w 1838225"/>
                <a:gd name="connsiteY0" fmla="*/ 116727 h 1167272"/>
                <a:gd name="connsiteX1" fmla="*/ 116727 w 1838225"/>
                <a:gd name="connsiteY1" fmla="*/ 0 h 1167272"/>
                <a:gd name="connsiteX2" fmla="*/ 1721498 w 1838225"/>
                <a:gd name="connsiteY2" fmla="*/ 0 h 1167272"/>
                <a:gd name="connsiteX3" fmla="*/ 1838225 w 1838225"/>
                <a:gd name="connsiteY3" fmla="*/ 116727 h 1167272"/>
                <a:gd name="connsiteX4" fmla="*/ 1838225 w 1838225"/>
                <a:gd name="connsiteY4" fmla="*/ 1050545 h 1167272"/>
                <a:gd name="connsiteX5" fmla="*/ 1721498 w 1838225"/>
                <a:gd name="connsiteY5" fmla="*/ 1167272 h 1167272"/>
                <a:gd name="connsiteX6" fmla="*/ 116727 w 1838225"/>
                <a:gd name="connsiteY6" fmla="*/ 1167272 h 1167272"/>
                <a:gd name="connsiteX7" fmla="*/ 0 w 1838225"/>
                <a:gd name="connsiteY7" fmla="*/ 1050545 h 1167272"/>
                <a:gd name="connsiteX8" fmla="*/ 0 w 1838225"/>
                <a:gd name="connsiteY8" fmla="*/ 116727 h 1167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38225" h="1167272">
                  <a:moveTo>
                    <a:pt x="0" y="116727"/>
                  </a:moveTo>
                  <a:cubicBezTo>
                    <a:pt x="0" y="52260"/>
                    <a:pt x="52260" y="0"/>
                    <a:pt x="116727" y="0"/>
                  </a:cubicBezTo>
                  <a:lnTo>
                    <a:pt x="1721498" y="0"/>
                  </a:lnTo>
                  <a:cubicBezTo>
                    <a:pt x="1785965" y="0"/>
                    <a:pt x="1838225" y="52260"/>
                    <a:pt x="1838225" y="116727"/>
                  </a:cubicBezTo>
                  <a:lnTo>
                    <a:pt x="1838225" y="1050545"/>
                  </a:lnTo>
                  <a:cubicBezTo>
                    <a:pt x="1838225" y="1115012"/>
                    <a:pt x="1785965" y="1167272"/>
                    <a:pt x="1721498" y="1167272"/>
                  </a:cubicBezTo>
                  <a:lnTo>
                    <a:pt x="116727" y="1167272"/>
                  </a:lnTo>
                  <a:cubicBezTo>
                    <a:pt x="52260" y="1167272"/>
                    <a:pt x="0" y="1115012"/>
                    <a:pt x="0" y="1050545"/>
                  </a:cubicBezTo>
                  <a:lnTo>
                    <a:pt x="0" y="116727"/>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5148" tIns="95148" rIns="95148" bIns="95148" numCol="1" spcCol="1270" anchor="ctr" anchorCtr="0">
              <a:noAutofit/>
            </a:bodyPr>
            <a:lstStyle/>
            <a:p>
              <a:pPr marL="0" lvl="0" indent="0" algn="ctr" defTabSz="711200">
                <a:lnSpc>
                  <a:spcPct val="90000"/>
                </a:lnSpc>
                <a:spcBef>
                  <a:spcPct val="0"/>
                </a:spcBef>
                <a:spcAft>
                  <a:spcPct val="35000"/>
                </a:spcAft>
                <a:buNone/>
              </a:pPr>
              <a:r>
                <a:rPr lang="de-AT" sz="1600" kern="1200" dirty="0"/>
                <a:t>Ausgestellt von einer</a:t>
              </a:r>
              <a:br>
                <a:rPr lang="de-AT" sz="1600" kern="1200" dirty="0"/>
              </a:br>
              <a:r>
                <a:rPr lang="de-AT" sz="1600" kern="1200" dirty="0">
                  <a:solidFill>
                    <a:srgbClr val="FF0000"/>
                  </a:solidFill>
                </a:rPr>
                <a:t>nicht-behördlichen</a:t>
              </a:r>
              <a:r>
                <a:rPr lang="de-AT" sz="1600" kern="1200" dirty="0"/>
                <a:t> Stelle</a:t>
              </a:r>
            </a:p>
          </p:txBody>
        </p:sp>
      </p:grpSp>
      <p:pic>
        <p:nvPicPr>
          <p:cNvPr id="15" name="Grafik 14" descr="Gehen mit einfarbiger Füllung">
            <a:extLst>
              <a:ext uri="{FF2B5EF4-FFF2-40B4-BE49-F238E27FC236}">
                <a16:creationId xmlns:a16="http://schemas.microsoft.com/office/drawing/2014/main" id="{61941369-EE78-8E7B-7552-874BFCFC09F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46543" y="3519453"/>
            <a:ext cx="744255" cy="744255"/>
          </a:xfrm>
          <a:prstGeom prst="rect">
            <a:avLst/>
          </a:prstGeom>
        </p:spPr>
      </p:pic>
      <p:sp>
        <p:nvSpPr>
          <p:cNvPr id="6" name="Textfeld 5">
            <a:extLst>
              <a:ext uri="{FF2B5EF4-FFF2-40B4-BE49-F238E27FC236}">
                <a16:creationId xmlns:a16="http://schemas.microsoft.com/office/drawing/2014/main" id="{3490D8F9-D158-A954-0184-CAE9893AB14E}"/>
              </a:ext>
            </a:extLst>
          </p:cNvPr>
          <p:cNvSpPr txBox="1"/>
          <p:nvPr/>
        </p:nvSpPr>
        <p:spPr>
          <a:xfrm>
            <a:off x="0" y="4775846"/>
            <a:ext cx="9144000" cy="230832"/>
          </a:xfrm>
          <a:prstGeom prst="rect">
            <a:avLst/>
          </a:prstGeom>
          <a:noFill/>
        </p:spPr>
        <p:txBody>
          <a:bodyPr wrap="square" rtlCol="0">
            <a:spAutoFit/>
          </a:bodyPr>
          <a:lstStyle/>
          <a:p>
            <a:pPr algn="ctr"/>
            <a:r>
              <a:rPr lang="de-AT" sz="900" dirty="0">
                <a:solidFill>
                  <a:schemeClr val="bg1">
                    <a:lumMod val="50000"/>
                  </a:schemeClr>
                </a:solidFill>
              </a:rPr>
              <a:t>https://www.oesterreich.gv.at/id-austria.html</a:t>
            </a:r>
          </a:p>
        </p:txBody>
      </p:sp>
    </p:spTree>
    <p:extLst>
      <p:ext uri="{BB962C8B-B14F-4D97-AF65-F5344CB8AC3E}">
        <p14:creationId xmlns:p14="http://schemas.microsoft.com/office/powerpoint/2010/main" val="42880942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601B2D-DD6D-475C-AB42-79158C34D532}"/>
              </a:ext>
            </a:extLst>
          </p:cNvPr>
          <p:cNvSpPr>
            <a:spLocks noGrp="1"/>
          </p:cNvSpPr>
          <p:nvPr>
            <p:ph type="title"/>
          </p:nvPr>
        </p:nvSpPr>
        <p:spPr/>
        <p:txBody>
          <a:bodyPr/>
          <a:lstStyle/>
          <a:p>
            <a:r>
              <a:rPr lang="de-AT" dirty="0"/>
              <a:t>ID Austria</a:t>
            </a:r>
          </a:p>
        </p:txBody>
      </p:sp>
      <p:sp>
        <p:nvSpPr>
          <p:cNvPr id="3" name="Textplatzhalter 2">
            <a:extLst>
              <a:ext uri="{FF2B5EF4-FFF2-40B4-BE49-F238E27FC236}">
                <a16:creationId xmlns:a16="http://schemas.microsoft.com/office/drawing/2014/main" id="{62A5C689-76E2-B646-B547-1B2D3051D4B1}"/>
              </a:ext>
            </a:extLst>
          </p:cNvPr>
          <p:cNvSpPr>
            <a:spLocks noGrp="1"/>
          </p:cNvSpPr>
          <p:nvPr>
            <p:ph type="body" sz="quarter" idx="11"/>
          </p:nvPr>
        </p:nvSpPr>
        <p:spPr>
          <a:xfrm>
            <a:off x="648000" y="879474"/>
            <a:ext cx="7848000" cy="384721"/>
          </a:xfrm>
        </p:spPr>
        <p:txBody>
          <a:bodyPr/>
          <a:lstStyle/>
          <a:p>
            <a:r>
              <a:rPr lang="de-AT" dirty="0"/>
              <a:t>Keine Handy-Signatur vorhanden</a:t>
            </a:r>
          </a:p>
        </p:txBody>
      </p:sp>
      <p:sp>
        <p:nvSpPr>
          <p:cNvPr id="4" name="Textplatzhalter 3">
            <a:extLst>
              <a:ext uri="{FF2B5EF4-FFF2-40B4-BE49-F238E27FC236}">
                <a16:creationId xmlns:a16="http://schemas.microsoft.com/office/drawing/2014/main" id="{7C86A956-E36C-6FE7-BD91-F3FA0FDC4F44}"/>
              </a:ext>
            </a:extLst>
          </p:cNvPr>
          <p:cNvSpPr>
            <a:spLocks noGrp="1"/>
          </p:cNvSpPr>
          <p:nvPr>
            <p:ph type="body" sz="quarter" idx="12"/>
          </p:nvPr>
        </p:nvSpPr>
        <p:spPr/>
        <p:txBody>
          <a:bodyPr>
            <a:normAutofit/>
          </a:bodyPr>
          <a:lstStyle/>
          <a:p>
            <a:pPr>
              <a:buClr>
                <a:schemeClr val="accent6"/>
              </a:buClr>
            </a:pPr>
            <a:r>
              <a:rPr lang="de-AT" sz="2200" b="1" dirty="0">
                <a:solidFill>
                  <a:schemeClr val="accent4"/>
                </a:solidFill>
              </a:rPr>
              <a:t>Behördengang notwendig!</a:t>
            </a:r>
          </a:p>
          <a:p>
            <a:pPr>
              <a:buClr>
                <a:schemeClr val="accent6"/>
              </a:buClr>
            </a:pPr>
            <a:r>
              <a:rPr lang="de-AT" sz="2200" dirty="0"/>
              <a:t>Sie benötigen für das Aufsuchen einer Registrierungsbehörde*:</a:t>
            </a:r>
          </a:p>
          <a:p>
            <a:pPr marL="542925" lvl="1" indent="-361950">
              <a:buClr>
                <a:schemeClr val="accent6"/>
              </a:buClr>
            </a:pPr>
            <a:r>
              <a:rPr lang="de-AT" sz="2200" b="1" dirty="0"/>
              <a:t>Online-Vorregistrierung</a:t>
            </a:r>
            <a:r>
              <a:rPr lang="de-AT" sz="2200" dirty="0"/>
              <a:t> (vor dem Gang zur Behörde machen!)</a:t>
            </a:r>
          </a:p>
          <a:p>
            <a:pPr marL="542925" lvl="1" indent="-361950">
              <a:buClr>
                <a:schemeClr val="accent6"/>
              </a:buClr>
            </a:pPr>
            <a:r>
              <a:rPr lang="de-AT" sz="2200" b="1" dirty="0"/>
              <a:t>Smartphone</a:t>
            </a:r>
            <a:r>
              <a:rPr lang="de-AT" sz="2200" dirty="0"/>
              <a:t> (App „Digitales Amt“, biometrischer Zugang) </a:t>
            </a:r>
          </a:p>
          <a:p>
            <a:pPr marL="542925" lvl="1" indent="-361950">
              <a:buClr>
                <a:schemeClr val="accent6"/>
              </a:buClr>
            </a:pPr>
            <a:r>
              <a:rPr lang="de-AT" sz="2200" dirty="0"/>
              <a:t>gültiger </a:t>
            </a:r>
            <a:r>
              <a:rPr lang="de-AT" sz="2200" b="1" dirty="0"/>
              <a:t>Lichtbildausweis</a:t>
            </a:r>
            <a:r>
              <a:rPr lang="de-AT" sz="2200" dirty="0"/>
              <a:t> (selber wie bei Online-Reservierung)</a:t>
            </a:r>
          </a:p>
          <a:p>
            <a:pPr marL="542925" lvl="1" indent="-361950">
              <a:buClr>
                <a:schemeClr val="accent6"/>
              </a:buClr>
            </a:pPr>
            <a:r>
              <a:rPr lang="de-AT" sz="2200" dirty="0"/>
              <a:t>aktuelles </a:t>
            </a:r>
            <a:r>
              <a:rPr lang="de-AT" sz="2200" b="1" dirty="0"/>
              <a:t>Passfoto</a:t>
            </a:r>
          </a:p>
          <a:p>
            <a:pPr>
              <a:buClr>
                <a:schemeClr val="accent6"/>
              </a:buClr>
            </a:pPr>
            <a:endParaRPr lang="de-AT" dirty="0"/>
          </a:p>
          <a:p>
            <a:pPr>
              <a:buClr>
                <a:schemeClr val="accent6"/>
              </a:buClr>
            </a:pPr>
            <a:endParaRPr lang="de-AT" dirty="0"/>
          </a:p>
        </p:txBody>
      </p:sp>
      <p:sp>
        <p:nvSpPr>
          <p:cNvPr id="5" name="Foliennummernplatzhalter 4">
            <a:extLst>
              <a:ext uri="{FF2B5EF4-FFF2-40B4-BE49-F238E27FC236}">
                <a16:creationId xmlns:a16="http://schemas.microsoft.com/office/drawing/2014/main" id="{5A46F463-57F7-33F3-9DCA-65C03E4EA83A}"/>
              </a:ext>
            </a:extLst>
          </p:cNvPr>
          <p:cNvSpPr>
            <a:spLocks noGrp="1"/>
          </p:cNvSpPr>
          <p:nvPr>
            <p:ph type="sldNum" sz="quarter" idx="14"/>
          </p:nvPr>
        </p:nvSpPr>
        <p:spPr/>
        <p:txBody>
          <a:bodyPr/>
          <a:lstStyle/>
          <a:p>
            <a:fld id="{ED76730B-340B-944F-97E7-D9AAB3BD5E3F}" type="slidenum">
              <a:rPr lang="de-DE" smtClean="0"/>
              <a:t>22</a:t>
            </a:fld>
            <a:endParaRPr lang="de-DE" dirty="0"/>
          </a:p>
        </p:txBody>
      </p:sp>
      <p:grpSp>
        <p:nvGrpSpPr>
          <p:cNvPr id="11" name="Gruppieren 10">
            <a:extLst>
              <a:ext uri="{FF2B5EF4-FFF2-40B4-BE49-F238E27FC236}">
                <a16:creationId xmlns:a16="http://schemas.microsoft.com/office/drawing/2014/main" id="{70D581FC-F7B9-7550-E68A-8E46CFC9D594}"/>
              </a:ext>
            </a:extLst>
          </p:cNvPr>
          <p:cNvGrpSpPr/>
          <p:nvPr/>
        </p:nvGrpSpPr>
        <p:grpSpPr>
          <a:xfrm>
            <a:off x="7024525" y="-16732"/>
            <a:ext cx="2042473" cy="1895924"/>
            <a:chOff x="7024525" y="-16732"/>
            <a:chExt cx="2042473" cy="1895924"/>
          </a:xfrm>
        </p:grpSpPr>
        <p:grpSp>
          <p:nvGrpSpPr>
            <p:cNvPr id="6" name="Gruppieren 5">
              <a:extLst>
                <a:ext uri="{FF2B5EF4-FFF2-40B4-BE49-F238E27FC236}">
                  <a16:creationId xmlns:a16="http://schemas.microsoft.com/office/drawing/2014/main" id="{A5958203-4438-67EB-33DE-F76E8BD92228}"/>
                </a:ext>
              </a:extLst>
            </p:cNvPr>
            <p:cNvGrpSpPr/>
            <p:nvPr/>
          </p:nvGrpSpPr>
          <p:grpSpPr>
            <a:xfrm>
              <a:off x="7024525" y="-16732"/>
              <a:ext cx="2042473" cy="1895924"/>
              <a:chOff x="5816831" y="3014938"/>
              <a:chExt cx="2042473" cy="1895924"/>
            </a:xfrm>
          </p:grpSpPr>
          <p:sp>
            <p:nvSpPr>
              <p:cNvPr id="7" name="Freihandform: Form 6">
                <a:extLst>
                  <a:ext uri="{FF2B5EF4-FFF2-40B4-BE49-F238E27FC236}">
                    <a16:creationId xmlns:a16="http://schemas.microsoft.com/office/drawing/2014/main" id="{A163B247-5807-51F2-48E9-B2C1DE9FF017}"/>
                  </a:ext>
                </a:extLst>
              </p:cNvPr>
              <p:cNvSpPr/>
              <p:nvPr/>
            </p:nvSpPr>
            <p:spPr>
              <a:xfrm>
                <a:off x="6690224" y="3014938"/>
                <a:ext cx="91440" cy="534617"/>
              </a:xfrm>
              <a:custGeom>
                <a:avLst/>
                <a:gdLst/>
                <a:ahLst/>
                <a:cxnLst/>
                <a:rect l="0" t="0" r="0" b="0"/>
                <a:pathLst>
                  <a:path>
                    <a:moveTo>
                      <a:pt x="45720" y="0"/>
                    </a:moveTo>
                    <a:lnTo>
                      <a:pt x="45720" y="534617"/>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8" name="Rechteck: abgerundete Ecken 7">
                <a:extLst>
                  <a:ext uri="{FF2B5EF4-FFF2-40B4-BE49-F238E27FC236}">
                    <a16:creationId xmlns:a16="http://schemas.microsoft.com/office/drawing/2014/main" id="{83089908-A324-86F1-7CD9-C3F9E9D43E8D}"/>
                  </a:ext>
                </a:extLst>
              </p:cNvPr>
              <p:cNvSpPr/>
              <p:nvPr/>
            </p:nvSpPr>
            <p:spPr>
              <a:xfrm>
                <a:off x="5816831" y="3549555"/>
                <a:ext cx="1838225" cy="1167272"/>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Freihandform: Form 8">
                <a:extLst>
                  <a:ext uri="{FF2B5EF4-FFF2-40B4-BE49-F238E27FC236}">
                    <a16:creationId xmlns:a16="http://schemas.microsoft.com/office/drawing/2014/main" id="{050CBCF3-5085-2FE1-CC5E-A0EE2515F803}"/>
                  </a:ext>
                </a:extLst>
              </p:cNvPr>
              <p:cNvSpPr/>
              <p:nvPr/>
            </p:nvSpPr>
            <p:spPr>
              <a:xfrm>
                <a:off x="6021079" y="3743590"/>
                <a:ext cx="1838225" cy="1167272"/>
              </a:xfrm>
              <a:custGeom>
                <a:avLst/>
                <a:gdLst>
                  <a:gd name="connsiteX0" fmla="*/ 0 w 1838225"/>
                  <a:gd name="connsiteY0" fmla="*/ 116727 h 1167272"/>
                  <a:gd name="connsiteX1" fmla="*/ 116727 w 1838225"/>
                  <a:gd name="connsiteY1" fmla="*/ 0 h 1167272"/>
                  <a:gd name="connsiteX2" fmla="*/ 1721498 w 1838225"/>
                  <a:gd name="connsiteY2" fmla="*/ 0 h 1167272"/>
                  <a:gd name="connsiteX3" fmla="*/ 1838225 w 1838225"/>
                  <a:gd name="connsiteY3" fmla="*/ 116727 h 1167272"/>
                  <a:gd name="connsiteX4" fmla="*/ 1838225 w 1838225"/>
                  <a:gd name="connsiteY4" fmla="*/ 1050545 h 1167272"/>
                  <a:gd name="connsiteX5" fmla="*/ 1721498 w 1838225"/>
                  <a:gd name="connsiteY5" fmla="*/ 1167272 h 1167272"/>
                  <a:gd name="connsiteX6" fmla="*/ 116727 w 1838225"/>
                  <a:gd name="connsiteY6" fmla="*/ 1167272 h 1167272"/>
                  <a:gd name="connsiteX7" fmla="*/ 0 w 1838225"/>
                  <a:gd name="connsiteY7" fmla="*/ 1050545 h 1167272"/>
                  <a:gd name="connsiteX8" fmla="*/ 0 w 1838225"/>
                  <a:gd name="connsiteY8" fmla="*/ 116727 h 1167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38225" h="1167272">
                    <a:moveTo>
                      <a:pt x="0" y="116727"/>
                    </a:moveTo>
                    <a:cubicBezTo>
                      <a:pt x="0" y="52260"/>
                      <a:pt x="52260" y="0"/>
                      <a:pt x="116727" y="0"/>
                    </a:cubicBezTo>
                    <a:lnTo>
                      <a:pt x="1721498" y="0"/>
                    </a:lnTo>
                    <a:cubicBezTo>
                      <a:pt x="1785965" y="0"/>
                      <a:pt x="1838225" y="52260"/>
                      <a:pt x="1838225" y="116727"/>
                    </a:cubicBezTo>
                    <a:lnTo>
                      <a:pt x="1838225" y="1050545"/>
                    </a:lnTo>
                    <a:cubicBezTo>
                      <a:pt x="1838225" y="1115012"/>
                      <a:pt x="1785965" y="1167272"/>
                      <a:pt x="1721498" y="1167272"/>
                    </a:cubicBezTo>
                    <a:lnTo>
                      <a:pt x="116727" y="1167272"/>
                    </a:lnTo>
                    <a:cubicBezTo>
                      <a:pt x="52260" y="1167272"/>
                      <a:pt x="0" y="1115012"/>
                      <a:pt x="0" y="1050545"/>
                    </a:cubicBezTo>
                    <a:lnTo>
                      <a:pt x="0" y="116727"/>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5148" tIns="95148" rIns="95148" bIns="95148" numCol="1" spcCol="1270" anchor="ctr" anchorCtr="0">
                <a:noAutofit/>
              </a:bodyPr>
              <a:lstStyle/>
              <a:p>
                <a:pPr marL="0" lvl="0" indent="0" algn="ctr" defTabSz="711200">
                  <a:lnSpc>
                    <a:spcPct val="90000"/>
                  </a:lnSpc>
                  <a:spcBef>
                    <a:spcPct val="0"/>
                  </a:spcBef>
                  <a:spcAft>
                    <a:spcPct val="35000"/>
                  </a:spcAft>
                  <a:buNone/>
                </a:pPr>
                <a:r>
                  <a:rPr lang="de-AT" sz="1600" kern="1200" dirty="0"/>
                  <a:t>Erstregistrierung</a:t>
                </a:r>
              </a:p>
            </p:txBody>
          </p:sp>
        </p:grpSp>
        <p:pic>
          <p:nvPicPr>
            <p:cNvPr id="10" name="Grafik 9" descr="Gehen mit einfarbiger Füllung">
              <a:extLst>
                <a:ext uri="{FF2B5EF4-FFF2-40B4-BE49-F238E27FC236}">
                  <a16:creationId xmlns:a16="http://schemas.microsoft.com/office/drawing/2014/main" id="{64D2ABAE-E361-332D-5665-6045B9E42A3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081467" y="328658"/>
              <a:ext cx="744255" cy="744255"/>
            </a:xfrm>
            <a:prstGeom prst="rect">
              <a:avLst/>
            </a:prstGeom>
          </p:spPr>
        </p:pic>
      </p:grpSp>
      <p:sp>
        <p:nvSpPr>
          <p:cNvPr id="14" name="Textfeld 13">
            <a:extLst>
              <a:ext uri="{FF2B5EF4-FFF2-40B4-BE49-F238E27FC236}">
                <a16:creationId xmlns:a16="http://schemas.microsoft.com/office/drawing/2014/main" id="{01103315-B678-C6EA-A4B2-26E632105133}"/>
              </a:ext>
            </a:extLst>
          </p:cNvPr>
          <p:cNvSpPr txBox="1"/>
          <p:nvPr/>
        </p:nvSpPr>
        <p:spPr>
          <a:xfrm>
            <a:off x="0" y="4775846"/>
            <a:ext cx="9144000" cy="230832"/>
          </a:xfrm>
          <a:prstGeom prst="rect">
            <a:avLst/>
          </a:prstGeom>
          <a:noFill/>
        </p:spPr>
        <p:txBody>
          <a:bodyPr wrap="square" rtlCol="0">
            <a:spAutoFit/>
          </a:bodyPr>
          <a:lstStyle/>
          <a:p>
            <a:pPr algn="ctr"/>
            <a:r>
              <a:rPr lang="de-AT" sz="900" dirty="0">
                <a:solidFill>
                  <a:schemeClr val="bg1">
                    <a:lumMod val="50000"/>
                  </a:schemeClr>
                </a:solidFill>
              </a:rPr>
              <a:t>*Registrierungsbehörden: https://www.oesterreich.gv.at/id-austria/registrierungsuebersicht.html</a:t>
            </a:r>
          </a:p>
        </p:txBody>
      </p:sp>
    </p:spTree>
    <p:extLst>
      <p:ext uri="{BB962C8B-B14F-4D97-AF65-F5344CB8AC3E}">
        <p14:creationId xmlns:p14="http://schemas.microsoft.com/office/powerpoint/2010/main" val="26123563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601B2D-DD6D-475C-AB42-79158C34D532}"/>
              </a:ext>
            </a:extLst>
          </p:cNvPr>
          <p:cNvSpPr>
            <a:spLocks noGrp="1"/>
          </p:cNvSpPr>
          <p:nvPr>
            <p:ph type="title"/>
          </p:nvPr>
        </p:nvSpPr>
        <p:spPr/>
        <p:txBody>
          <a:bodyPr/>
          <a:lstStyle/>
          <a:p>
            <a:r>
              <a:rPr lang="de-AT" dirty="0"/>
              <a:t>ID Austria</a:t>
            </a:r>
          </a:p>
        </p:txBody>
      </p:sp>
      <p:sp>
        <p:nvSpPr>
          <p:cNvPr id="3" name="Textplatzhalter 2">
            <a:extLst>
              <a:ext uri="{FF2B5EF4-FFF2-40B4-BE49-F238E27FC236}">
                <a16:creationId xmlns:a16="http://schemas.microsoft.com/office/drawing/2014/main" id="{62A5C689-76E2-B646-B547-1B2D3051D4B1}"/>
              </a:ext>
            </a:extLst>
          </p:cNvPr>
          <p:cNvSpPr>
            <a:spLocks noGrp="1"/>
          </p:cNvSpPr>
          <p:nvPr>
            <p:ph type="body" sz="quarter" idx="11"/>
          </p:nvPr>
        </p:nvSpPr>
        <p:spPr>
          <a:xfrm>
            <a:off x="648000" y="879474"/>
            <a:ext cx="7848000" cy="769441"/>
          </a:xfrm>
        </p:spPr>
        <p:txBody>
          <a:bodyPr/>
          <a:lstStyle/>
          <a:p>
            <a:r>
              <a:rPr lang="de-AT" dirty="0"/>
              <a:t>Keine Handy-Signatur vorhanden</a:t>
            </a:r>
            <a:br>
              <a:rPr lang="de-AT" dirty="0"/>
            </a:br>
            <a:r>
              <a:rPr lang="de-AT" dirty="0"/>
              <a:t>Teil 1: Online-Vorregistrierung</a:t>
            </a:r>
          </a:p>
        </p:txBody>
      </p:sp>
      <p:sp>
        <p:nvSpPr>
          <p:cNvPr id="4" name="Textplatzhalter 3">
            <a:extLst>
              <a:ext uri="{FF2B5EF4-FFF2-40B4-BE49-F238E27FC236}">
                <a16:creationId xmlns:a16="http://schemas.microsoft.com/office/drawing/2014/main" id="{7C86A956-E36C-6FE7-BD91-F3FA0FDC4F44}"/>
              </a:ext>
            </a:extLst>
          </p:cNvPr>
          <p:cNvSpPr>
            <a:spLocks noGrp="1"/>
          </p:cNvSpPr>
          <p:nvPr>
            <p:ph type="body" sz="quarter" idx="12"/>
          </p:nvPr>
        </p:nvSpPr>
        <p:spPr/>
        <p:txBody>
          <a:bodyPr>
            <a:normAutofit/>
          </a:bodyPr>
          <a:lstStyle/>
          <a:p>
            <a:pPr>
              <a:buClr>
                <a:schemeClr val="accent6"/>
              </a:buClr>
            </a:pPr>
            <a:r>
              <a:rPr lang="de-AT" sz="2200" dirty="0"/>
              <a:t>Sie benötigen dazu:</a:t>
            </a:r>
          </a:p>
          <a:p>
            <a:pPr marL="542925" lvl="1" indent="-361950">
              <a:buClr>
                <a:schemeClr val="accent6"/>
              </a:buClr>
            </a:pPr>
            <a:r>
              <a:rPr lang="de-AT" sz="2200" b="1" dirty="0"/>
              <a:t>Smartphone</a:t>
            </a:r>
            <a:r>
              <a:rPr lang="de-AT" sz="2200" dirty="0"/>
              <a:t> (App „Digitales Amt“, biometrischer Zugang)</a:t>
            </a:r>
          </a:p>
          <a:p>
            <a:pPr marL="542925" lvl="1" indent="-361950">
              <a:buClr>
                <a:schemeClr val="accent6"/>
              </a:buClr>
            </a:pPr>
            <a:r>
              <a:rPr lang="de-AT" sz="2200" dirty="0"/>
              <a:t>Gültiger </a:t>
            </a:r>
            <a:r>
              <a:rPr lang="de-AT" sz="2200" b="1" dirty="0"/>
              <a:t>Reisepass</a:t>
            </a:r>
            <a:r>
              <a:rPr lang="de-AT" sz="2200" dirty="0"/>
              <a:t> oder Personalausweis</a:t>
            </a:r>
          </a:p>
          <a:p>
            <a:pPr marL="542925" lvl="1" indent="-361950">
              <a:buClr>
                <a:schemeClr val="accent6"/>
              </a:buClr>
            </a:pPr>
            <a:r>
              <a:rPr lang="de-AT" sz="2200" dirty="0"/>
              <a:t>Internetfähiges </a:t>
            </a:r>
            <a:r>
              <a:rPr lang="de-AT" sz="2200" b="1" dirty="0"/>
              <a:t>Zweitgerät</a:t>
            </a:r>
            <a:r>
              <a:rPr lang="de-AT" sz="2200" dirty="0"/>
              <a:t> (z.B. Computer, Laptop oder Tablet)</a:t>
            </a:r>
          </a:p>
          <a:p>
            <a:pPr>
              <a:buClr>
                <a:schemeClr val="accent6"/>
              </a:buClr>
            </a:pPr>
            <a:endParaRPr lang="de-AT" dirty="0"/>
          </a:p>
          <a:p>
            <a:pPr>
              <a:buClr>
                <a:schemeClr val="accent6"/>
              </a:buClr>
            </a:pPr>
            <a:endParaRPr lang="de-AT" dirty="0"/>
          </a:p>
        </p:txBody>
      </p:sp>
      <p:sp>
        <p:nvSpPr>
          <p:cNvPr id="5" name="Foliennummernplatzhalter 4">
            <a:extLst>
              <a:ext uri="{FF2B5EF4-FFF2-40B4-BE49-F238E27FC236}">
                <a16:creationId xmlns:a16="http://schemas.microsoft.com/office/drawing/2014/main" id="{5A46F463-57F7-33F3-9DCA-65C03E4EA83A}"/>
              </a:ext>
            </a:extLst>
          </p:cNvPr>
          <p:cNvSpPr>
            <a:spLocks noGrp="1"/>
          </p:cNvSpPr>
          <p:nvPr>
            <p:ph type="sldNum" sz="quarter" idx="14"/>
          </p:nvPr>
        </p:nvSpPr>
        <p:spPr/>
        <p:txBody>
          <a:bodyPr/>
          <a:lstStyle/>
          <a:p>
            <a:fld id="{ED76730B-340B-944F-97E7-D9AAB3BD5E3F}" type="slidenum">
              <a:rPr lang="de-DE" smtClean="0"/>
              <a:t>23</a:t>
            </a:fld>
            <a:endParaRPr lang="de-DE" dirty="0"/>
          </a:p>
        </p:txBody>
      </p:sp>
      <p:grpSp>
        <p:nvGrpSpPr>
          <p:cNvPr id="11" name="Gruppieren 10">
            <a:extLst>
              <a:ext uri="{FF2B5EF4-FFF2-40B4-BE49-F238E27FC236}">
                <a16:creationId xmlns:a16="http://schemas.microsoft.com/office/drawing/2014/main" id="{70D581FC-F7B9-7550-E68A-8E46CFC9D594}"/>
              </a:ext>
            </a:extLst>
          </p:cNvPr>
          <p:cNvGrpSpPr/>
          <p:nvPr/>
        </p:nvGrpSpPr>
        <p:grpSpPr>
          <a:xfrm>
            <a:off x="7024525" y="-16732"/>
            <a:ext cx="2042473" cy="1895924"/>
            <a:chOff x="7024525" y="-16732"/>
            <a:chExt cx="2042473" cy="1895924"/>
          </a:xfrm>
        </p:grpSpPr>
        <p:grpSp>
          <p:nvGrpSpPr>
            <p:cNvPr id="6" name="Gruppieren 5">
              <a:extLst>
                <a:ext uri="{FF2B5EF4-FFF2-40B4-BE49-F238E27FC236}">
                  <a16:creationId xmlns:a16="http://schemas.microsoft.com/office/drawing/2014/main" id="{A5958203-4438-67EB-33DE-F76E8BD92228}"/>
                </a:ext>
              </a:extLst>
            </p:cNvPr>
            <p:cNvGrpSpPr/>
            <p:nvPr/>
          </p:nvGrpSpPr>
          <p:grpSpPr>
            <a:xfrm>
              <a:off x="7024525" y="-16732"/>
              <a:ext cx="2042473" cy="1895924"/>
              <a:chOff x="5816831" y="3014938"/>
              <a:chExt cx="2042473" cy="1895924"/>
            </a:xfrm>
          </p:grpSpPr>
          <p:sp>
            <p:nvSpPr>
              <p:cNvPr id="7" name="Freihandform: Form 6">
                <a:extLst>
                  <a:ext uri="{FF2B5EF4-FFF2-40B4-BE49-F238E27FC236}">
                    <a16:creationId xmlns:a16="http://schemas.microsoft.com/office/drawing/2014/main" id="{A163B247-5807-51F2-48E9-B2C1DE9FF017}"/>
                  </a:ext>
                </a:extLst>
              </p:cNvPr>
              <p:cNvSpPr/>
              <p:nvPr/>
            </p:nvSpPr>
            <p:spPr>
              <a:xfrm>
                <a:off x="6690224" y="3014938"/>
                <a:ext cx="91440" cy="534617"/>
              </a:xfrm>
              <a:custGeom>
                <a:avLst/>
                <a:gdLst/>
                <a:ahLst/>
                <a:cxnLst/>
                <a:rect l="0" t="0" r="0" b="0"/>
                <a:pathLst>
                  <a:path>
                    <a:moveTo>
                      <a:pt x="45720" y="0"/>
                    </a:moveTo>
                    <a:lnTo>
                      <a:pt x="45720" y="534617"/>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8" name="Rechteck: abgerundete Ecken 7">
                <a:extLst>
                  <a:ext uri="{FF2B5EF4-FFF2-40B4-BE49-F238E27FC236}">
                    <a16:creationId xmlns:a16="http://schemas.microsoft.com/office/drawing/2014/main" id="{83089908-A324-86F1-7CD9-C3F9E9D43E8D}"/>
                  </a:ext>
                </a:extLst>
              </p:cNvPr>
              <p:cNvSpPr/>
              <p:nvPr/>
            </p:nvSpPr>
            <p:spPr>
              <a:xfrm>
                <a:off x="5816831" y="3549555"/>
                <a:ext cx="1838225" cy="1167272"/>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Freihandform: Form 8">
                <a:extLst>
                  <a:ext uri="{FF2B5EF4-FFF2-40B4-BE49-F238E27FC236}">
                    <a16:creationId xmlns:a16="http://schemas.microsoft.com/office/drawing/2014/main" id="{050CBCF3-5085-2FE1-CC5E-A0EE2515F803}"/>
                  </a:ext>
                </a:extLst>
              </p:cNvPr>
              <p:cNvSpPr/>
              <p:nvPr/>
            </p:nvSpPr>
            <p:spPr>
              <a:xfrm>
                <a:off x="6021079" y="3743590"/>
                <a:ext cx="1838225" cy="1167272"/>
              </a:xfrm>
              <a:custGeom>
                <a:avLst/>
                <a:gdLst>
                  <a:gd name="connsiteX0" fmla="*/ 0 w 1838225"/>
                  <a:gd name="connsiteY0" fmla="*/ 116727 h 1167272"/>
                  <a:gd name="connsiteX1" fmla="*/ 116727 w 1838225"/>
                  <a:gd name="connsiteY1" fmla="*/ 0 h 1167272"/>
                  <a:gd name="connsiteX2" fmla="*/ 1721498 w 1838225"/>
                  <a:gd name="connsiteY2" fmla="*/ 0 h 1167272"/>
                  <a:gd name="connsiteX3" fmla="*/ 1838225 w 1838225"/>
                  <a:gd name="connsiteY3" fmla="*/ 116727 h 1167272"/>
                  <a:gd name="connsiteX4" fmla="*/ 1838225 w 1838225"/>
                  <a:gd name="connsiteY4" fmla="*/ 1050545 h 1167272"/>
                  <a:gd name="connsiteX5" fmla="*/ 1721498 w 1838225"/>
                  <a:gd name="connsiteY5" fmla="*/ 1167272 h 1167272"/>
                  <a:gd name="connsiteX6" fmla="*/ 116727 w 1838225"/>
                  <a:gd name="connsiteY6" fmla="*/ 1167272 h 1167272"/>
                  <a:gd name="connsiteX7" fmla="*/ 0 w 1838225"/>
                  <a:gd name="connsiteY7" fmla="*/ 1050545 h 1167272"/>
                  <a:gd name="connsiteX8" fmla="*/ 0 w 1838225"/>
                  <a:gd name="connsiteY8" fmla="*/ 116727 h 1167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38225" h="1167272">
                    <a:moveTo>
                      <a:pt x="0" y="116727"/>
                    </a:moveTo>
                    <a:cubicBezTo>
                      <a:pt x="0" y="52260"/>
                      <a:pt x="52260" y="0"/>
                      <a:pt x="116727" y="0"/>
                    </a:cubicBezTo>
                    <a:lnTo>
                      <a:pt x="1721498" y="0"/>
                    </a:lnTo>
                    <a:cubicBezTo>
                      <a:pt x="1785965" y="0"/>
                      <a:pt x="1838225" y="52260"/>
                      <a:pt x="1838225" y="116727"/>
                    </a:cubicBezTo>
                    <a:lnTo>
                      <a:pt x="1838225" y="1050545"/>
                    </a:lnTo>
                    <a:cubicBezTo>
                      <a:pt x="1838225" y="1115012"/>
                      <a:pt x="1785965" y="1167272"/>
                      <a:pt x="1721498" y="1167272"/>
                    </a:cubicBezTo>
                    <a:lnTo>
                      <a:pt x="116727" y="1167272"/>
                    </a:lnTo>
                    <a:cubicBezTo>
                      <a:pt x="52260" y="1167272"/>
                      <a:pt x="0" y="1115012"/>
                      <a:pt x="0" y="1050545"/>
                    </a:cubicBezTo>
                    <a:lnTo>
                      <a:pt x="0" y="116727"/>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5148" tIns="95148" rIns="95148" bIns="95148" numCol="1" spcCol="1270" anchor="ctr" anchorCtr="0">
                <a:noAutofit/>
              </a:bodyPr>
              <a:lstStyle/>
              <a:p>
                <a:pPr marL="0" lvl="0" indent="0" algn="ctr" defTabSz="711200">
                  <a:lnSpc>
                    <a:spcPct val="90000"/>
                  </a:lnSpc>
                  <a:spcBef>
                    <a:spcPct val="0"/>
                  </a:spcBef>
                  <a:spcAft>
                    <a:spcPct val="35000"/>
                  </a:spcAft>
                  <a:buNone/>
                </a:pPr>
                <a:r>
                  <a:rPr lang="de-AT" sz="1600" kern="1200" dirty="0"/>
                  <a:t>Erstregistrierung</a:t>
                </a:r>
                <a:br>
                  <a:rPr lang="de-AT" sz="1600" kern="1200" dirty="0"/>
                </a:br>
                <a:r>
                  <a:rPr lang="de-AT" sz="1600" kern="1200" dirty="0">
                    <a:solidFill>
                      <a:srgbClr val="FF0000"/>
                    </a:solidFill>
                  </a:rPr>
                  <a:t>Online-Vorregistrierung</a:t>
                </a:r>
                <a:endParaRPr lang="de-AT" sz="1600" kern="1200" dirty="0"/>
              </a:p>
            </p:txBody>
          </p:sp>
        </p:grpSp>
        <p:pic>
          <p:nvPicPr>
            <p:cNvPr id="10" name="Grafik 9" descr="Gehen mit einfarbiger Füllung">
              <a:extLst>
                <a:ext uri="{FF2B5EF4-FFF2-40B4-BE49-F238E27FC236}">
                  <a16:creationId xmlns:a16="http://schemas.microsoft.com/office/drawing/2014/main" id="{64D2ABAE-E361-332D-5665-6045B9E42A3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081467" y="328658"/>
              <a:ext cx="744255" cy="744255"/>
            </a:xfrm>
            <a:prstGeom prst="rect">
              <a:avLst/>
            </a:prstGeom>
          </p:spPr>
        </p:pic>
      </p:grpSp>
      <p:sp>
        <p:nvSpPr>
          <p:cNvPr id="14" name="Textfeld 13">
            <a:extLst>
              <a:ext uri="{FF2B5EF4-FFF2-40B4-BE49-F238E27FC236}">
                <a16:creationId xmlns:a16="http://schemas.microsoft.com/office/drawing/2014/main" id="{01103315-B678-C6EA-A4B2-26E632105133}"/>
              </a:ext>
            </a:extLst>
          </p:cNvPr>
          <p:cNvSpPr txBox="1"/>
          <p:nvPr/>
        </p:nvSpPr>
        <p:spPr>
          <a:xfrm>
            <a:off x="0" y="4775846"/>
            <a:ext cx="9144000" cy="230832"/>
          </a:xfrm>
          <a:prstGeom prst="rect">
            <a:avLst/>
          </a:prstGeom>
          <a:noFill/>
        </p:spPr>
        <p:txBody>
          <a:bodyPr wrap="square" rtlCol="0">
            <a:spAutoFit/>
          </a:bodyPr>
          <a:lstStyle/>
          <a:p>
            <a:pPr algn="ctr"/>
            <a:r>
              <a:rPr lang="de-AT" sz="900" dirty="0">
                <a:solidFill>
                  <a:schemeClr val="bg1">
                    <a:lumMod val="50000"/>
                  </a:schemeClr>
                </a:solidFill>
              </a:rPr>
              <a:t>App „Digitales Amt“ nutzen: https://www.oesterreich.gv.at/ueber-oesterreichgvat/faq/app_digitales_amt.html</a:t>
            </a:r>
          </a:p>
        </p:txBody>
      </p:sp>
    </p:spTree>
    <p:extLst>
      <p:ext uri="{BB962C8B-B14F-4D97-AF65-F5344CB8AC3E}">
        <p14:creationId xmlns:p14="http://schemas.microsoft.com/office/powerpoint/2010/main" val="38609841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601B2D-DD6D-475C-AB42-79158C34D532}"/>
              </a:ext>
            </a:extLst>
          </p:cNvPr>
          <p:cNvSpPr>
            <a:spLocks noGrp="1"/>
          </p:cNvSpPr>
          <p:nvPr>
            <p:ph type="title"/>
          </p:nvPr>
        </p:nvSpPr>
        <p:spPr/>
        <p:txBody>
          <a:bodyPr/>
          <a:lstStyle/>
          <a:p>
            <a:r>
              <a:rPr lang="de-AT" dirty="0"/>
              <a:t>ID Austria</a:t>
            </a:r>
          </a:p>
        </p:txBody>
      </p:sp>
      <p:sp>
        <p:nvSpPr>
          <p:cNvPr id="3" name="Textplatzhalter 2">
            <a:extLst>
              <a:ext uri="{FF2B5EF4-FFF2-40B4-BE49-F238E27FC236}">
                <a16:creationId xmlns:a16="http://schemas.microsoft.com/office/drawing/2014/main" id="{62A5C689-76E2-B646-B547-1B2D3051D4B1}"/>
              </a:ext>
            </a:extLst>
          </p:cNvPr>
          <p:cNvSpPr>
            <a:spLocks noGrp="1"/>
          </p:cNvSpPr>
          <p:nvPr>
            <p:ph type="body" sz="quarter" idx="11"/>
          </p:nvPr>
        </p:nvSpPr>
        <p:spPr>
          <a:xfrm>
            <a:off x="648000" y="879474"/>
            <a:ext cx="7848000" cy="769441"/>
          </a:xfrm>
        </p:spPr>
        <p:txBody>
          <a:bodyPr/>
          <a:lstStyle/>
          <a:p>
            <a:r>
              <a:rPr lang="de-AT" dirty="0"/>
              <a:t>Keine Handy-Signatur vorhanden</a:t>
            </a:r>
            <a:br>
              <a:rPr lang="de-AT" dirty="0"/>
            </a:br>
            <a:r>
              <a:rPr lang="de-AT" dirty="0"/>
              <a:t>Teil 1: Online-Vorregistrierung</a:t>
            </a:r>
          </a:p>
        </p:txBody>
      </p:sp>
      <p:sp>
        <p:nvSpPr>
          <p:cNvPr id="4" name="Textplatzhalter 3">
            <a:extLst>
              <a:ext uri="{FF2B5EF4-FFF2-40B4-BE49-F238E27FC236}">
                <a16:creationId xmlns:a16="http://schemas.microsoft.com/office/drawing/2014/main" id="{7C86A956-E36C-6FE7-BD91-F3FA0FDC4F44}"/>
              </a:ext>
            </a:extLst>
          </p:cNvPr>
          <p:cNvSpPr>
            <a:spLocks noGrp="1"/>
          </p:cNvSpPr>
          <p:nvPr>
            <p:ph type="body" sz="quarter" idx="12"/>
          </p:nvPr>
        </p:nvSpPr>
        <p:spPr>
          <a:xfrm>
            <a:off x="647699" y="1727999"/>
            <a:ext cx="8178023" cy="2736000"/>
          </a:xfrm>
        </p:spPr>
        <p:txBody>
          <a:bodyPr>
            <a:normAutofit fontScale="92500"/>
          </a:bodyPr>
          <a:lstStyle/>
          <a:p>
            <a:pPr>
              <a:buClr>
                <a:schemeClr val="accent6"/>
              </a:buClr>
            </a:pPr>
            <a:r>
              <a:rPr lang="de-AT" sz="2200" dirty="0"/>
              <a:t>Die </a:t>
            </a:r>
            <a:r>
              <a:rPr lang="de-AT" sz="2200" b="1" dirty="0"/>
              <a:t>Online-Vorregistrierung</a:t>
            </a:r>
            <a:r>
              <a:rPr lang="de-AT" sz="2200" dirty="0"/>
              <a:t> </a:t>
            </a:r>
          </a:p>
          <a:p>
            <a:pPr marL="342900" indent="-342900">
              <a:buClr>
                <a:schemeClr val="accent6"/>
              </a:buClr>
              <a:buFont typeface="Arial" panose="020B0604020202020204" pitchFamily="34" charset="0"/>
              <a:buChar char="•"/>
            </a:pPr>
            <a:r>
              <a:rPr lang="de-AT" sz="2200" dirty="0"/>
              <a:t>wird auf einem Zweitgerät gestartet (Website </a:t>
            </a:r>
            <a:r>
              <a:rPr lang="de-AT" sz="2200" dirty="0">
                <a:hlinkClick r:id="rId3"/>
              </a:rPr>
              <a:t>A-Trust Vorregistrierung</a:t>
            </a:r>
            <a:r>
              <a:rPr lang="de-AT" sz="2200" dirty="0"/>
              <a:t>)</a:t>
            </a:r>
          </a:p>
          <a:p>
            <a:pPr marL="342900" indent="-342900">
              <a:buClr>
                <a:schemeClr val="accent6"/>
              </a:buClr>
              <a:buFont typeface="Arial" panose="020B0604020202020204" pitchFamily="34" charset="0"/>
              <a:buChar char="•"/>
            </a:pPr>
            <a:r>
              <a:rPr lang="de-AT" sz="2200" dirty="0"/>
              <a:t>wird am Smartphone abgeschlossen</a:t>
            </a:r>
          </a:p>
          <a:p>
            <a:pPr marL="342900" indent="-342900">
              <a:buClr>
                <a:schemeClr val="accent6"/>
              </a:buClr>
              <a:buFont typeface="Arial" panose="020B0604020202020204" pitchFamily="34" charset="0"/>
              <a:buChar char="•"/>
            </a:pPr>
            <a:r>
              <a:rPr lang="de-AT" sz="2200" dirty="0"/>
              <a:t>entspricht dem Anlegen einer Handy-Signatur</a:t>
            </a:r>
          </a:p>
          <a:p>
            <a:pPr marL="342900" indent="-342900">
              <a:buClr>
                <a:schemeClr val="accent6"/>
              </a:buClr>
              <a:buFont typeface="Arial" panose="020B0604020202020204" pitchFamily="34" charset="0"/>
              <a:buChar char="•"/>
            </a:pPr>
            <a:r>
              <a:rPr lang="de-AT" sz="2200" dirty="0"/>
              <a:t>wird vor dem Gang zur Behörde durchgeführt</a:t>
            </a:r>
          </a:p>
          <a:p>
            <a:pPr>
              <a:buClr>
                <a:schemeClr val="accent6"/>
              </a:buClr>
            </a:pPr>
            <a:r>
              <a:rPr lang="de-AT" sz="2200" dirty="0"/>
              <a:t>Mit der Online-Vorregistrierung können Sie innerhalb der nächsten 30 Tage die ID Austria-Registrierung bei einer Registrierungsbehörde fertigstellen.</a:t>
            </a:r>
          </a:p>
          <a:p>
            <a:pPr marL="342900" indent="-342900">
              <a:buClr>
                <a:schemeClr val="accent6"/>
              </a:buClr>
              <a:buFont typeface="Arial" panose="020B0604020202020204" pitchFamily="34" charset="0"/>
              <a:buChar char="•"/>
            </a:pPr>
            <a:endParaRPr lang="de-AT" sz="2200" dirty="0"/>
          </a:p>
          <a:p>
            <a:pPr marL="342900" indent="-342900">
              <a:buClr>
                <a:schemeClr val="accent6"/>
              </a:buClr>
              <a:buFont typeface="Arial" panose="020B0604020202020204" pitchFamily="34" charset="0"/>
              <a:buChar char="•"/>
            </a:pPr>
            <a:endParaRPr lang="de-AT" sz="2200" dirty="0"/>
          </a:p>
          <a:p>
            <a:pPr>
              <a:buClr>
                <a:schemeClr val="accent6"/>
              </a:buClr>
            </a:pPr>
            <a:endParaRPr lang="de-AT" sz="2200" dirty="0"/>
          </a:p>
          <a:p>
            <a:pPr>
              <a:buClr>
                <a:schemeClr val="accent6"/>
              </a:buClr>
            </a:pPr>
            <a:endParaRPr lang="de-AT" sz="2200" dirty="0"/>
          </a:p>
          <a:p>
            <a:pPr>
              <a:buClr>
                <a:schemeClr val="accent6"/>
              </a:buClr>
            </a:pPr>
            <a:endParaRPr lang="de-AT" dirty="0"/>
          </a:p>
          <a:p>
            <a:pPr>
              <a:buClr>
                <a:schemeClr val="accent6"/>
              </a:buClr>
            </a:pPr>
            <a:endParaRPr lang="de-AT" dirty="0"/>
          </a:p>
        </p:txBody>
      </p:sp>
      <p:sp>
        <p:nvSpPr>
          <p:cNvPr id="5" name="Foliennummernplatzhalter 4">
            <a:extLst>
              <a:ext uri="{FF2B5EF4-FFF2-40B4-BE49-F238E27FC236}">
                <a16:creationId xmlns:a16="http://schemas.microsoft.com/office/drawing/2014/main" id="{5A46F463-57F7-33F3-9DCA-65C03E4EA83A}"/>
              </a:ext>
            </a:extLst>
          </p:cNvPr>
          <p:cNvSpPr>
            <a:spLocks noGrp="1"/>
          </p:cNvSpPr>
          <p:nvPr>
            <p:ph type="sldNum" sz="quarter" idx="14"/>
          </p:nvPr>
        </p:nvSpPr>
        <p:spPr/>
        <p:txBody>
          <a:bodyPr/>
          <a:lstStyle/>
          <a:p>
            <a:fld id="{ED76730B-340B-944F-97E7-D9AAB3BD5E3F}" type="slidenum">
              <a:rPr lang="de-DE" smtClean="0"/>
              <a:t>24</a:t>
            </a:fld>
            <a:endParaRPr lang="de-DE" dirty="0"/>
          </a:p>
        </p:txBody>
      </p:sp>
      <p:grpSp>
        <p:nvGrpSpPr>
          <p:cNvPr id="11" name="Gruppieren 10">
            <a:extLst>
              <a:ext uri="{FF2B5EF4-FFF2-40B4-BE49-F238E27FC236}">
                <a16:creationId xmlns:a16="http://schemas.microsoft.com/office/drawing/2014/main" id="{70D581FC-F7B9-7550-E68A-8E46CFC9D594}"/>
              </a:ext>
            </a:extLst>
          </p:cNvPr>
          <p:cNvGrpSpPr/>
          <p:nvPr/>
        </p:nvGrpSpPr>
        <p:grpSpPr>
          <a:xfrm>
            <a:off x="7024525" y="-16732"/>
            <a:ext cx="2042473" cy="1895924"/>
            <a:chOff x="7024525" y="-16732"/>
            <a:chExt cx="2042473" cy="1895924"/>
          </a:xfrm>
        </p:grpSpPr>
        <p:grpSp>
          <p:nvGrpSpPr>
            <p:cNvPr id="6" name="Gruppieren 5">
              <a:extLst>
                <a:ext uri="{FF2B5EF4-FFF2-40B4-BE49-F238E27FC236}">
                  <a16:creationId xmlns:a16="http://schemas.microsoft.com/office/drawing/2014/main" id="{A5958203-4438-67EB-33DE-F76E8BD92228}"/>
                </a:ext>
              </a:extLst>
            </p:cNvPr>
            <p:cNvGrpSpPr/>
            <p:nvPr/>
          </p:nvGrpSpPr>
          <p:grpSpPr>
            <a:xfrm>
              <a:off x="7024525" y="-16732"/>
              <a:ext cx="2042473" cy="1895924"/>
              <a:chOff x="5816831" y="3014938"/>
              <a:chExt cx="2042473" cy="1895924"/>
            </a:xfrm>
          </p:grpSpPr>
          <p:sp>
            <p:nvSpPr>
              <p:cNvPr id="7" name="Freihandform: Form 6">
                <a:extLst>
                  <a:ext uri="{FF2B5EF4-FFF2-40B4-BE49-F238E27FC236}">
                    <a16:creationId xmlns:a16="http://schemas.microsoft.com/office/drawing/2014/main" id="{A163B247-5807-51F2-48E9-B2C1DE9FF017}"/>
                  </a:ext>
                </a:extLst>
              </p:cNvPr>
              <p:cNvSpPr/>
              <p:nvPr/>
            </p:nvSpPr>
            <p:spPr>
              <a:xfrm>
                <a:off x="6690224" y="3014938"/>
                <a:ext cx="91440" cy="534617"/>
              </a:xfrm>
              <a:custGeom>
                <a:avLst/>
                <a:gdLst/>
                <a:ahLst/>
                <a:cxnLst/>
                <a:rect l="0" t="0" r="0" b="0"/>
                <a:pathLst>
                  <a:path>
                    <a:moveTo>
                      <a:pt x="45720" y="0"/>
                    </a:moveTo>
                    <a:lnTo>
                      <a:pt x="45720" y="534617"/>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8" name="Rechteck: abgerundete Ecken 7">
                <a:extLst>
                  <a:ext uri="{FF2B5EF4-FFF2-40B4-BE49-F238E27FC236}">
                    <a16:creationId xmlns:a16="http://schemas.microsoft.com/office/drawing/2014/main" id="{83089908-A324-86F1-7CD9-C3F9E9D43E8D}"/>
                  </a:ext>
                </a:extLst>
              </p:cNvPr>
              <p:cNvSpPr/>
              <p:nvPr/>
            </p:nvSpPr>
            <p:spPr>
              <a:xfrm>
                <a:off x="5816831" y="3549555"/>
                <a:ext cx="1838225" cy="1167272"/>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Freihandform: Form 8">
                <a:extLst>
                  <a:ext uri="{FF2B5EF4-FFF2-40B4-BE49-F238E27FC236}">
                    <a16:creationId xmlns:a16="http://schemas.microsoft.com/office/drawing/2014/main" id="{050CBCF3-5085-2FE1-CC5E-A0EE2515F803}"/>
                  </a:ext>
                </a:extLst>
              </p:cNvPr>
              <p:cNvSpPr/>
              <p:nvPr/>
            </p:nvSpPr>
            <p:spPr>
              <a:xfrm>
                <a:off x="6021079" y="3743590"/>
                <a:ext cx="1838225" cy="1167272"/>
              </a:xfrm>
              <a:custGeom>
                <a:avLst/>
                <a:gdLst>
                  <a:gd name="connsiteX0" fmla="*/ 0 w 1838225"/>
                  <a:gd name="connsiteY0" fmla="*/ 116727 h 1167272"/>
                  <a:gd name="connsiteX1" fmla="*/ 116727 w 1838225"/>
                  <a:gd name="connsiteY1" fmla="*/ 0 h 1167272"/>
                  <a:gd name="connsiteX2" fmla="*/ 1721498 w 1838225"/>
                  <a:gd name="connsiteY2" fmla="*/ 0 h 1167272"/>
                  <a:gd name="connsiteX3" fmla="*/ 1838225 w 1838225"/>
                  <a:gd name="connsiteY3" fmla="*/ 116727 h 1167272"/>
                  <a:gd name="connsiteX4" fmla="*/ 1838225 w 1838225"/>
                  <a:gd name="connsiteY4" fmla="*/ 1050545 h 1167272"/>
                  <a:gd name="connsiteX5" fmla="*/ 1721498 w 1838225"/>
                  <a:gd name="connsiteY5" fmla="*/ 1167272 h 1167272"/>
                  <a:gd name="connsiteX6" fmla="*/ 116727 w 1838225"/>
                  <a:gd name="connsiteY6" fmla="*/ 1167272 h 1167272"/>
                  <a:gd name="connsiteX7" fmla="*/ 0 w 1838225"/>
                  <a:gd name="connsiteY7" fmla="*/ 1050545 h 1167272"/>
                  <a:gd name="connsiteX8" fmla="*/ 0 w 1838225"/>
                  <a:gd name="connsiteY8" fmla="*/ 116727 h 1167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38225" h="1167272">
                    <a:moveTo>
                      <a:pt x="0" y="116727"/>
                    </a:moveTo>
                    <a:cubicBezTo>
                      <a:pt x="0" y="52260"/>
                      <a:pt x="52260" y="0"/>
                      <a:pt x="116727" y="0"/>
                    </a:cubicBezTo>
                    <a:lnTo>
                      <a:pt x="1721498" y="0"/>
                    </a:lnTo>
                    <a:cubicBezTo>
                      <a:pt x="1785965" y="0"/>
                      <a:pt x="1838225" y="52260"/>
                      <a:pt x="1838225" y="116727"/>
                    </a:cubicBezTo>
                    <a:lnTo>
                      <a:pt x="1838225" y="1050545"/>
                    </a:lnTo>
                    <a:cubicBezTo>
                      <a:pt x="1838225" y="1115012"/>
                      <a:pt x="1785965" y="1167272"/>
                      <a:pt x="1721498" y="1167272"/>
                    </a:cubicBezTo>
                    <a:lnTo>
                      <a:pt x="116727" y="1167272"/>
                    </a:lnTo>
                    <a:cubicBezTo>
                      <a:pt x="52260" y="1167272"/>
                      <a:pt x="0" y="1115012"/>
                      <a:pt x="0" y="1050545"/>
                    </a:cubicBezTo>
                    <a:lnTo>
                      <a:pt x="0" y="116727"/>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5148" tIns="95148" rIns="95148" bIns="95148" numCol="1" spcCol="1270" anchor="ctr" anchorCtr="0">
                <a:noAutofit/>
              </a:bodyPr>
              <a:lstStyle/>
              <a:p>
                <a:pPr marL="0" lvl="0" indent="0" algn="ctr" defTabSz="711200">
                  <a:lnSpc>
                    <a:spcPct val="90000"/>
                  </a:lnSpc>
                  <a:spcBef>
                    <a:spcPct val="0"/>
                  </a:spcBef>
                  <a:spcAft>
                    <a:spcPct val="35000"/>
                  </a:spcAft>
                  <a:buNone/>
                </a:pPr>
                <a:r>
                  <a:rPr lang="de-AT" sz="1600" kern="1200" dirty="0"/>
                  <a:t>Erstregistrierung</a:t>
                </a:r>
                <a:br>
                  <a:rPr lang="de-AT" sz="1600" kern="1200" dirty="0"/>
                </a:br>
                <a:r>
                  <a:rPr lang="de-AT" sz="1600" kern="1200" dirty="0">
                    <a:solidFill>
                      <a:srgbClr val="FF0000"/>
                    </a:solidFill>
                  </a:rPr>
                  <a:t>Online-Vorregistrierung</a:t>
                </a:r>
              </a:p>
            </p:txBody>
          </p:sp>
        </p:grpSp>
        <p:pic>
          <p:nvPicPr>
            <p:cNvPr id="10" name="Grafik 9" descr="Gehen mit einfarbiger Füllung">
              <a:extLst>
                <a:ext uri="{FF2B5EF4-FFF2-40B4-BE49-F238E27FC236}">
                  <a16:creationId xmlns:a16="http://schemas.microsoft.com/office/drawing/2014/main" id="{64D2ABAE-E361-332D-5665-6045B9E42A3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081467" y="328658"/>
              <a:ext cx="744255" cy="744255"/>
            </a:xfrm>
            <a:prstGeom prst="rect">
              <a:avLst/>
            </a:prstGeom>
          </p:spPr>
        </p:pic>
      </p:grpSp>
      <p:sp>
        <p:nvSpPr>
          <p:cNvPr id="14" name="Textfeld 13">
            <a:extLst>
              <a:ext uri="{FF2B5EF4-FFF2-40B4-BE49-F238E27FC236}">
                <a16:creationId xmlns:a16="http://schemas.microsoft.com/office/drawing/2014/main" id="{01103315-B678-C6EA-A4B2-26E632105133}"/>
              </a:ext>
            </a:extLst>
          </p:cNvPr>
          <p:cNvSpPr txBox="1"/>
          <p:nvPr/>
        </p:nvSpPr>
        <p:spPr>
          <a:xfrm>
            <a:off x="0" y="4775846"/>
            <a:ext cx="9144000" cy="230832"/>
          </a:xfrm>
          <a:prstGeom prst="rect">
            <a:avLst/>
          </a:prstGeom>
          <a:noFill/>
        </p:spPr>
        <p:txBody>
          <a:bodyPr wrap="square" rtlCol="0">
            <a:spAutoFit/>
          </a:bodyPr>
          <a:lstStyle/>
          <a:p>
            <a:pPr algn="ctr"/>
            <a:r>
              <a:rPr lang="de-AT" sz="900" dirty="0">
                <a:solidFill>
                  <a:schemeClr val="bg1">
                    <a:lumMod val="50000"/>
                  </a:schemeClr>
                </a:solidFill>
              </a:rPr>
              <a:t>App „Digitales Amt“ nutzen: https://www.oesterreich.gv.at/ueber-oesterreichgvat/faq/app_digitales_amt.html</a:t>
            </a:r>
          </a:p>
        </p:txBody>
      </p:sp>
    </p:spTree>
    <p:extLst>
      <p:ext uri="{BB962C8B-B14F-4D97-AF65-F5344CB8AC3E}">
        <p14:creationId xmlns:p14="http://schemas.microsoft.com/office/powerpoint/2010/main" val="1606648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601B2D-DD6D-475C-AB42-79158C34D532}"/>
              </a:ext>
            </a:extLst>
          </p:cNvPr>
          <p:cNvSpPr>
            <a:spLocks noGrp="1"/>
          </p:cNvSpPr>
          <p:nvPr>
            <p:ph type="title"/>
          </p:nvPr>
        </p:nvSpPr>
        <p:spPr/>
        <p:txBody>
          <a:bodyPr/>
          <a:lstStyle/>
          <a:p>
            <a:r>
              <a:rPr lang="de-AT" dirty="0"/>
              <a:t>ID Austria</a:t>
            </a:r>
          </a:p>
        </p:txBody>
      </p:sp>
      <p:sp>
        <p:nvSpPr>
          <p:cNvPr id="3" name="Textplatzhalter 2">
            <a:extLst>
              <a:ext uri="{FF2B5EF4-FFF2-40B4-BE49-F238E27FC236}">
                <a16:creationId xmlns:a16="http://schemas.microsoft.com/office/drawing/2014/main" id="{62A5C689-76E2-B646-B547-1B2D3051D4B1}"/>
              </a:ext>
            </a:extLst>
          </p:cNvPr>
          <p:cNvSpPr>
            <a:spLocks noGrp="1"/>
          </p:cNvSpPr>
          <p:nvPr>
            <p:ph type="body" sz="quarter" idx="11"/>
          </p:nvPr>
        </p:nvSpPr>
        <p:spPr>
          <a:xfrm>
            <a:off x="648000" y="879474"/>
            <a:ext cx="7848000" cy="769441"/>
          </a:xfrm>
        </p:spPr>
        <p:txBody>
          <a:bodyPr/>
          <a:lstStyle/>
          <a:p>
            <a:r>
              <a:rPr lang="de-AT" dirty="0"/>
              <a:t>Keine Handy-Signatur vorhanden</a:t>
            </a:r>
            <a:br>
              <a:rPr lang="de-AT" dirty="0"/>
            </a:br>
            <a:r>
              <a:rPr lang="de-AT" dirty="0"/>
              <a:t>Teil 1: </a:t>
            </a:r>
            <a:r>
              <a:rPr lang="de-AT" sz="2400" dirty="0"/>
              <a:t>Online-Vorregistrierung</a:t>
            </a:r>
          </a:p>
        </p:txBody>
      </p:sp>
      <p:sp>
        <p:nvSpPr>
          <p:cNvPr id="4" name="Textplatzhalter 3">
            <a:extLst>
              <a:ext uri="{FF2B5EF4-FFF2-40B4-BE49-F238E27FC236}">
                <a16:creationId xmlns:a16="http://schemas.microsoft.com/office/drawing/2014/main" id="{7C86A956-E36C-6FE7-BD91-F3FA0FDC4F44}"/>
              </a:ext>
            </a:extLst>
          </p:cNvPr>
          <p:cNvSpPr>
            <a:spLocks noGrp="1"/>
          </p:cNvSpPr>
          <p:nvPr>
            <p:ph type="body" sz="quarter" idx="12"/>
          </p:nvPr>
        </p:nvSpPr>
        <p:spPr/>
        <p:txBody>
          <a:bodyPr>
            <a:normAutofit lnSpcReduction="10000"/>
          </a:bodyPr>
          <a:lstStyle/>
          <a:p>
            <a:pPr>
              <a:buClr>
                <a:schemeClr val="accent6"/>
              </a:buClr>
            </a:pPr>
            <a:r>
              <a:rPr lang="de-AT" sz="2200" dirty="0"/>
              <a:t>Führen Sie folgende Schritte durch:</a:t>
            </a:r>
          </a:p>
          <a:p>
            <a:pPr marL="542925" lvl="1" indent="-361950">
              <a:buClr>
                <a:schemeClr val="accent6"/>
              </a:buClr>
            </a:pPr>
            <a:r>
              <a:rPr lang="de-AT" sz="2200" dirty="0"/>
              <a:t>Am Zweitgerät (z.B. Laptop) starten:</a:t>
            </a:r>
            <a:br>
              <a:rPr lang="de-AT" sz="2200" dirty="0"/>
            </a:br>
            <a:r>
              <a:rPr lang="de-AT" sz="2200" dirty="0"/>
              <a:t>Rufen Sie die Website auf: </a:t>
            </a:r>
            <a:r>
              <a:rPr lang="de-AT" sz="2200" dirty="0">
                <a:hlinkClick r:id="rId3"/>
              </a:rPr>
              <a:t>A-Trust Vorregistrierung</a:t>
            </a:r>
            <a:endParaRPr lang="de-AT" sz="2200" dirty="0"/>
          </a:p>
          <a:p>
            <a:pPr marL="542925" lvl="1" indent="-361950">
              <a:buClr>
                <a:schemeClr val="accent6"/>
              </a:buClr>
            </a:pPr>
            <a:r>
              <a:rPr lang="de-AT" sz="2200" dirty="0"/>
              <a:t>Halten Sie Ihren gültiger Reisepass oder Personalausweis und Smartphone mit der App „Digitales Amt“ bereit.</a:t>
            </a:r>
          </a:p>
          <a:p>
            <a:pPr marL="542925" lvl="1" indent="-361950">
              <a:buClr>
                <a:schemeClr val="accent6"/>
              </a:buClr>
            </a:pPr>
            <a:r>
              <a:rPr lang="de-AT" sz="2200" dirty="0"/>
              <a:t>Folgen Sie den Anweisungen am Laptop, legen Sie Benutzername und Signatur-Passwort* fest und erteilen Sie Ihre Zustimmung. </a:t>
            </a:r>
          </a:p>
          <a:p>
            <a:pPr marL="542925" lvl="1" indent="-361950">
              <a:buClr>
                <a:schemeClr val="accent6"/>
              </a:buClr>
            </a:pPr>
            <a:r>
              <a:rPr lang="de-AT" sz="2200" dirty="0"/>
              <a:t>Website nicht schließen -  wechseln Sie zum Smartphone</a:t>
            </a:r>
          </a:p>
        </p:txBody>
      </p:sp>
      <p:sp>
        <p:nvSpPr>
          <p:cNvPr id="5" name="Foliennummernplatzhalter 4">
            <a:extLst>
              <a:ext uri="{FF2B5EF4-FFF2-40B4-BE49-F238E27FC236}">
                <a16:creationId xmlns:a16="http://schemas.microsoft.com/office/drawing/2014/main" id="{5A46F463-57F7-33F3-9DCA-65C03E4EA83A}"/>
              </a:ext>
            </a:extLst>
          </p:cNvPr>
          <p:cNvSpPr>
            <a:spLocks noGrp="1"/>
          </p:cNvSpPr>
          <p:nvPr>
            <p:ph type="sldNum" sz="quarter" idx="14"/>
          </p:nvPr>
        </p:nvSpPr>
        <p:spPr/>
        <p:txBody>
          <a:bodyPr/>
          <a:lstStyle/>
          <a:p>
            <a:fld id="{ED76730B-340B-944F-97E7-D9AAB3BD5E3F}" type="slidenum">
              <a:rPr lang="de-DE" smtClean="0"/>
              <a:t>25</a:t>
            </a:fld>
            <a:endParaRPr lang="de-DE" dirty="0"/>
          </a:p>
        </p:txBody>
      </p:sp>
      <p:grpSp>
        <p:nvGrpSpPr>
          <p:cNvPr id="11" name="Gruppieren 10">
            <a:extLst>
              <a:ext uri="{FF2B5EF4-FFF2-40B4-BE49-F238E27FC236}">
                <a16:creationId xmlns:a16="http://schemas.microsoft.com/office/drawing/2014/main" id="{70D581FC-F7B9-7550-E68A-8E46CFC9D594}"/>
              </a:ext>
            </a:extLst>
          </p:cNvPr>
          <p:cNvGrpSpPr/>
          <p:nvPr/>
        </p:nvGrpSpPr>
        <p:grpSpPr>
          <a:xfrm>
            <a:off x="7024525" y="-16732"/>
            <a:ext cx="2042473" cy="1895924"/>
            <a:chOff x="7024525" y="-16732"/>
            <a:chExt cx="2042473" cy="1895924"/>
          </a:xfrm>
        </p:grpSpPr>
        <p:grpSp>
          <p:nvGrpSpPr>
            <p:cNvPr id="6" name="Gruppieren 5">
              <a:extLst>
                <a:ext uri="{FF2B5EF4-FFF2-40B4-BE49-F238E27FC236}">
                  <a16:creationId xmlns:a16="http://schemas.microsoft.com/office/drawing/2014/main" id="{A5958203-4438-67EB-33DE-F76E8BD92228}"/>
                </a:ext>
              </a:extLst>
            </p:cNvPr>
            <p:cNvGrpSpPr/>
            <p:nvPr/>
          </p:nvGrpSpPr>
          <p:grpSpPr>
            <a:xfrm>
              <a:off x="7024525" y="-16732"/>
              <a:ext cx="2042473" cy="1895924"/>
              <a:chOff x="5816831" y="3014938"/>
              <a:chExt cx="2042473" cy="1895924"/>
            </a:xfrm>
          </p:grpSpPr>
          <p:sp>
            <p:nvSpPr>
              <p:cNvPr id="7" name="Freihandform: Form 6">
                <a:extLst>
                  <a:ext uri="{FF2B5EF4-FFF2-40B4-BE49-F238E27FC236}">
                    <a16:creationId xmlns:a16="http://schemas.microsoft.com/office/drawing/2014/main" id="{A163B247-5807-51F2-48E9-B2C1DE9FF017}"/>
                  </a:ext>
                </a:extLst>
              </p:cNvPr>
              <p:cNvSpPr/>
              <p:nvPr/>
            </p:nvSpPr>
            <p:spPr>
              <a:xfrm>
                <a:off x="6690224" y="3014938"/>
                <a:ext cx="91440" cy="534617"/>
              </a:xfrm>
              <a:custGeom>
                <a:avLst/>
                <a:gdLst/>
                <a:ahLst/>
                <a:cxnLst/>
                <a:rect l="0" t="0" r="0" b="0"/>
                <a:pathLst>
                  <a:path>
                    <a:moveTo>
                      <a:pt x="45720" y="0"/>
                    </a:moveTo>
                    <a:lnTo>
                      <a:pt x="45720" y="534617"/>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8" name="Rechteck: abgerundete Ecken 7">
                <a:extLst>
                  <a:ext uri="{FF2B5EF4-FFF2-40B4-BE49-F238E27FC236}">
                    <a16:creationId xmlns:a16="http://schemas.microsoft.com/office/drawing/2014/main" id="{83089908-A324-86F1-7CD9-C3F9E9D43E8D}"/>
                  </a:ext>
                </a:extLst>
              </p:cNvPr>
              <p:cNvSpPr/>
              <p:nvPr/>
            </p:nvSpPr>
            <p:spPr>
              <a:xfrm>
                <a:off x="5816831" y="3549555"/>
                <a:ext cx="1838225" cy="1167272"/>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Freihandform: Form 8">
                <a:extLst>
                  <a:ext uri="{FF2B5EF4-FFF2-40B4-BE49-F238E27FC236}">
                    <a16:creationId xmlns:a16="http://schemas.microsoft.com/office/drawing/2014/main" id="{050CBCF3-5085-2FE1-CC5E-A0EE2515F803}"/>
                  </a:ext>
                </a:extLst>
              </p:cNvPr>
              <p:cNvSpPr/>
              <p:nvPr/>
            </p:nvSpPr>
            <p:spPr>
              <a:xfrm>
                <a:off x="6021079" y="3743590"/>
                <a:ext cx="1838225" cy="1167272"/>
              </a:xfrm>
              <a:custGeom>
                <a:avLst/>
                <a:gdLst>
                  <a:gd name="connsiteX0" fmla="*/ 0 w 1838225"/>
                  <a:gd name="connsiteY0" fmla="*/ 116727 h 1167272"/>
                  <a:gd name="connsiteX1" fmla="*/ 116727 w 1838225"/>
                  <a:gd name="connsiteY1" fmla="*/ 0 h 1167272"/>
                  <a:gd name="connsiteX2" fmla="*/ 1721498 w 1838225"/>
                  <a:gd name="connsiteY2" fmla="*/ 0 h 1167272"/>
                  <a:gd name="connsiteX3" fmla="*/ 1838225 w 1838225"/>
                  <a:gd name="connsiteY3" fmla="*/ 116727 h 1167272"/>
                  <a:gd name="connsiteX4" fmla="*/ 1838225 w 1838225"/>
                  <a:gd name="connsiteY4" fmla="*/ 1050545 h 1167272"/>
                  <a:gd name="connsiteX5" fmla="*/ 1721498 w 1838225"/>
                  <a:gd name="connsiteY5" fmla="*/ 1167272 h 1167272"/>
                  <a:gd name="connsiteX6" fmla="*/ 116727 w 1838225"/>
                  <a:gd name="connsiteY6" fmla="*/ 1167272 h 1167272"/>
                  <a:gd name="connsiteX7" fmla="*/ 0 w 1838225"/>
                  <a:gd name="connsiteY7" fmla="*/ 1050545 h 1167272"/>
                  <a:gd name="connsiteX8" fmla="*/ 0 w 1838225"/>
                  <a:gd name="connsiteY8" fmla="*/ 116727 h 1167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38225" h="1167272">
                    <a:moveTo>
                      <a:pt x="0" y="116727"/>
                    </a:moveTo>
                    <a:cubicBezTo>
                      <a:pt x="0" y="52260"/>
                      <a:pt x="52260" y="0"/>
                      <a:pt x="116727" y="0"/>
                    </a:cubicBezTo>
                    <a:lnTo>
                      <a:pt x="1721498" y="0"/>
                    </a:lnTo>
                    <a:cubicBezTo>
                      <a:pt x="1785965" y="0"/>
                      <a:pt x="1838225" y="52260"/>
                      <a:pt x="1838225" y="116727"/>
                    </a:cubicBezTo>
                    <a:lnTo>
                      <a:pt x="1838225" y="1050545"/>
                    </a:lnTo>
                    <a:cubicBezTo>
                      <a:pt x="1838225" y="1115012"/>
                      <a:pt x="1785965" y="1167272"/>
                      <a:pt x="1721498" y="1167272"/>
                    </a:cubicBezTo>
                    <a:lnTo>
                      <a:pt x="116727" y="1167272"/>
                    </a:lnTo>
                    <a:cubicBezTo>
                      <a:pt x="52260" y="1167272"/>
                      <a:pt x="0" y="1115012"/>
                      <a:pt x="0" y="1050545"/>
                    </a:cubicBezTo>
                    <a:lnTo>
                      <a:pt x="0" y="116727"/>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5148" tIns="95148" rIns="95148" bIns="95148" numCol="1" spcCol="1270" anchor="ctr" anchorCtr="0">
                <a:noAutofit/>
              </a:bodyPr>
              <a:lstStyle/>
              <a:p>
                <a:pPr marL="0" lvl="0" indent="0" algn="ctr" defTabSz="711200">
                  <a:lnSpc>
                    <a:spcPct val="90000"/>
                  </a:lnSpc>
                  <a:spcBef>
                    <a:spcPct val="0"/>
                  </a:spcBef>
                  <a:spcAft>
                    <a:spcPct val="35000"/>
                  </a:spcAft>
                  <a:buNone/>
                </a:pPr>
                <a:r>
                  <a:rPr lang="de-AT" sz="1600" kern="1200" dirty="0"/>
                  <a:t>Erstregistrierung</a:t>
                </a:r>
                <a:br>
                  <a:rPr lang="de-AT" sz="1600" kern="1200" dirty="0"/>
                </a:br>
                <a:r>
                  <a:rPr lang="de-AT" sz="1600" kern="1200" dirty="0">
                    <a:solidFill>
                      <a:srgbClr val="FF0000"/>
                    </a:solidFill>
                  </a:rPr>
                  <a:t>Online-Vorregistrierung</a:t>
                </a:r>
                <a:endParaRPr lang="de-AT" sz="1600" kern="1200" dirty="0"/>
              </a:p>
            </p:txBody>
          </p:sp>
        </p:grpSp>
        <p:pic>
          <p:nvPicPr>
            <p:cNvPr id="10" name="Grafik 9" descr="Gehen mit einfarbiger Füllung">
              <a:extLst>
                <a:ext uri="{FF2B5EF4-FFF2-40B4-BE49-F238E27FC236}">
                  <a16:creationId xmlns:a16="http://schemas.microsoft.com/office/drawing/2014/main" id="{64D2ABAE-E361-332D-5665-6045B9E42A3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081467" y="328658"/>
              <a:ext cx="744255" cy="744255"/>
            </a:xfrm>
            <a:prstGeom prst="rect">
              <a:avLst/>
            </a:prstGeom>
          </p:spPr>
        </p:pic>
      </p:grpSp>
      <p:sp>
        <p:nvSpPr>
          <p:cNvPr id="14" name="Textfeld 13">
            <a:extLst>
              <a:ext uri="{FF2B5EF4-FFF2-40B4-BE49-F238E27FC236}">
                <a16:creationId xmlns:a16="http://schemas.microsoft.com/office/drawing/2014/main" id="{01103315-B678-C6EA-A4B2-26E632105133}"/>
              </a:ext>
            </a:extLst>
          </p:cNvPr>
          <p:cNvSpPr txBox="1"/>
          <p:nvPr/>
        </p:nvSpPr>
        <p:spPr>
          <a:xfrm>
            <a:off x="0" y="4775846"/>
            <a:ext cx="9144000" cy="230832"/>
          </a:xfrm>
          <a:prstGeom prst="rect">
            <a:avLst/>
          </a:prstGeom>
          <a:noFill/>
        </p:spPr>
        <p:txBody>
          <a:bodyPr wrap="square" rtlCol="0">
            <a:spAutoFit/>
          </a:bodyPr>
          <a:lstStyle/>
          <a:p>
            <a:pPr algn="ctr"/>
            <a:r>
              <a:rPr lang="de-AT" sz="900" dirty="0">
                <a:solidFill>
                  <a:schemeClr val="bg1">
                    <a:lumMod val="50000"/>
                  </a:schemeClr>
                </a:solidFill>
              </a:rPr>
              <a:t>* Merken!                  A-Trust Vorregistrierung: https://www.a-trust.at/id-austria-vorregistrierung/</a:t>
            </a:r>
          </a:p>
        </p:txBody>
      </p:sp>
    </p:spTree>
    <p:extLst>
      <p:ext uri="{BB962C8B-B14F-4D97-AF65-F5344CB8AC3E}">
        <p14:creationId xmlns:p14="http://schemas.microsoft.com/office/powerpoint/2010/main" val="6405887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601B2D-DD6D-475C-AB42-79158C34D532}"/>
              </a:ext>
            </a:extLst>
          </p:cNvPr>
          <p:cNvSpPr>
            <a:spLocks noGrp="1"/>
          </p:cNvSpPr>
          <p:nvPr>
            <p:ph type="title"/>
          </p:nvPr>
        </p:nvSpPr>
        <p:spPr/>
        <p:txBody>
          <a:bodyPr/>
          <a:lstStyle/>
          <a:p>
            <a:r>
              <a:rPr lang="de-AT" dirty="0"/>
              <a:t>ID Austria</a:t>
            </a:r>
          </a:p>
        </p:txBody>
      </p:sp>
      <p:sp>
        <p:nvSpPr>
          <p:cNvPr id="3" name="Textplatzhalter 2">
            <a:extLst>
              <a:ext uri="{FF2B5EF4-FFF2-40B4-BE49-F238E27FC236}">
                <a16:creationId xmlns:a16="http://schemas.microsoft.com/office/drawing/2014/main" id="{62A5C689-76E2-B646-B547-1B2D3051D4B1}"/>
              </a:ext>
            </a:extLst>
          </p:cNvPr>
          <p:cNvSpPr>
            <a:spLocks noGrp="1"/>
          </p:cNvSpPr>
          <p:nvPr>
            <p:ph type="body" sz="quarter" idx="11"/>
          </p:nvPr>
        </p:nvSpPr>
        <p:spPr>
          <a:xfrm>
            <a:off x="648000" y="879474"/>
            <a:ext cx="7848000" cy="769441"/>
          </a:xfrm>
        </p:spPr>
        <p:txBody>
          <a:bodyPr/>
          <a:lstStyle/>
          <a:p>
            <a:r>
              <a:rPr lang="de-AT" dirty="0"/>
              <a:t>Keine Handy-Signatur vorhanden</a:t>
            </a:r>
            <a:br>
              <a:rPr lang="de-AT" dirty="0"/>
            </a:br>
            <a:r>
              <a:rPr lang="de-AT" dirty="0"/>
              <a:t>Teil 1: </a:t>
            </a:r>
            <a:r>
              <a:rPr lang="de-AT" sz="2400" dirty="0"/>
              <a:t>Online-Vorregistrierung</a:t>
            </a:r>
          </a:p>
        </p:txBody>
      </p:sp>
      <p:sp>
        <p:nvSpPr>
          <p:cNvPr id="4" name="Textplatzhalter 3">
            <a:extLst>
              <a:ext uri="{FF2B5EF4-FFF2-40B4-BE49-F238E27FC236}">
                <a16:creationId xmlns:a16="http://schemas.microsoft.com/office/drawing/2014/main" id="{7C86A956-E36C-6FE7-BD91-F3FA0FDC4F44}"/>
              </a:ext>
            </a:extLst>
          </p:cNvPr>
          <p:cNvSpPr>
            <a:spLocks noGrp="1"/>
          </p:cNvSpPr>
          <p:nvPr>
            <p:ph type="body" sz="quarter" idx="12"/>
          </p:nvPr>
        </p:nvSpPr>
        <p:spPr/>
        <p:txBody>
          <a:bodyPr>
            <a:normAutofit fontScale="92500" lnSpcReduction="10000"/>
          </a:bodyPr>
          <a:lstStyle/>
          <a:p>
            <a:pPr>
              <a:buClr>
                <a:schemeClr val="accent6"/>
              </a:buClr>
            </a:pPr>
            <a:r>
              <a:rPr lang="de-AT" sz="2200" dirty="0"/>
              <a:t>Weiter geht es am Smartphone:</a:t>
            </a:r>
          </a:p>
          <a:p>
            <a:pPr marL="542925" lvl="1" indent="-361950">
              <a:buClr>
                <a:schemeClr val="accent6"/>
              </a:buClr>
            </a:pPr>
            <a:r>
              <a:rPr lang="de-AT" sz="2200" dirty="0"/>
              <a:t>App „Digitales Amt“ öffnen</a:t>
            </a:r>
          </a:p>
          <a:p>
            <a:pPr marL="542925" lvl="1" indent="-361950">
              <a:buClr>
                <a:schemeClr val="accent6"/>
              </a:buClr>
            </a:pPr>
            <a:r>
              <a:rPr lang="de-AT" sz="2200" dirty="0"/>
              <a:t>Symbol „Anmelden“ </a:t>
            </a:r>
          </a:p>
          <a:p>
            <a:pPr marL="542925" lvl="1" indent="-361950">
              <a:buClr>
                <a:schemeClr val="accent6"/>
              </a:buClr>
            </a:pPr>
            <a:r>
              <a:rPr lang="de-AT" sz="2200" dirty="0"/>
              <a:t>„Registrierung fortsetzen: QR-Code scannen“</a:t>
            </a:r>
          </a:p>
          <a:p>
            <a:pPr marL="542925" lvl="1" indent="-361950">
              <a:buClr>
                <a:schemeClr val="accent6"/>
              </a:buClr>
            </a:pPr>
            <a:r>
              <a:rPr lang="de-AT" sz="2200" dirty="0"/>
              <a:t>Auf dem Zweitgerät (z.B. Laptop) wird Ihnen ein QR-Code angezeigt.</a:t>
            </a:r>
          </a:p>
          <a:p>
            <a:pPr marL="542925" lvl="1" indent="-361950">
              <a:buClr>
                <a:schemeClr val="accent6"/>
              </a:buClr>
            </a:pPr>
            <a:r>
              <a:rPr lang="de-AT" sz="2200" dirty="0"/>
              <a:t>Scannen Sie den QR –Code mit der App „Digitales Amt“</a:t>
            </a:r>
          </a:p>
          <a:p>
            <a:pPr marL="542925" lvl="1" indent="-361950">
              <a:buClr>
                <a:schemeClr val="accent6"/>
              </a:buClr>
            </a:pPr>
            <a:r>
              <a:rPr lang="de-AT" sz="2200" dirty="0"/>
              <a:t>Nach dem Scan-Vorgang wird Ihnen „Vorregistrierung abgeschlossen“ angezeigt. </a:t>
            </a:r>
            <a:endParaRPr lang="de-AT" dirty="0"/>
          </a:p>
          <a:p>
            <a:pPr>
              <a:buClr>
                <a:schemeClr val="accent6"/>
              </a:buClr>
            </a:pPr>
            <a:endParaRPr lang="de-AT" dirty="0"/>
          </a:p>
        </p:txBody>
      </p:sp>
      <p:sp>
        <p:nvSpPr>
          <p:cNvPr id="5" name="Foliennummernplatzhalter 4">
            <a:extLst>
              <a:ext uri="{FF2B5EF4-FFF2-40B4-BE49-F238E27FC236}">
                <a16:creationId xmlns:a16="http://schemas.microsoft.com/office/drawing/2014/main" id="{5A46F463-57F7-33F3-9DCA-65C03E4EA83A}"/>
              </a:ext>
            </a:extLst>
          </p:cNvPr>
          <p:cNvSpPr>
            <a:spLocks noGrp="1"/>
          </p:cNvSpPr>
          <p:nvPr>
            <p:ph type="sldNum" sz="quarter" idx="14"/>
          </p:nvPr>
        </p:nvSpPr>
        <p:spPr/>
        <p:txBody>
          <a:bodyPr/>
          <a:lstStyle/>
          <a:p>
            <a:fld id="{ED76730B-340B-944F-97E7-D9AAB3BD5E3F}" type="slidenum">
              <a:rPr lang="de-DE" smtClean="0"/>
              <a:t>26</a:t>
            </a:fld>
            <a:endParaRPr lang="de-DE" dirty="0"/>
          </a:p>
        </p:txBody>
      </p:sp>
      <p:grpSp>
        <p:nvGrpSpPr>
          <p:cNvPr id="11" name="Gruppieren 10">
            <a:extLst>
              <a:ext uri="{FF2B5EF4-FFF2-40B4-BE49-F238E27FC236}">
                <a16:creationId xmlns:a16="http://schemas.microsoft.com/office/drawing/2014/main" id="{70D581FC-F7B9-7550-E68A-8E46CFC9D594}"/>
              </a:ext>
            </a:extLst>
          </p:cNvPr>
          <p:cNvGrpSpPr/>
          <p:nvPr/>
        </p:nvGrpSpPr>
        <p:grpSpPr>
          <a:xfrm>
            <a:off x="7024525" y="-16732"/>
            <a:ext cx="2042473" cy="1895924"/>
            <a:chOff x="7024525" y="-16732"/>
            <a:chExt cx="2042473" cy="1895924"/>
          </a:xfrm>
        </p:grpSpPr>
        <p:grpSp>
          <p:nvGrpSpPr>
            <p:cNvPr id="6" name="Gruppieren 5">
              <a:extLst>
                <a:ext uri="{FF2B5EF4-FFF2-40B4-BE49-F238E27FC236}">
                  <a16:creationId xmlns:a16="http://schemas.microsoft.com/office/drawing/2014/main" id="{A5958203-4438-67EB-33DE-F76E8BD92228}"/>
                </a:ext>
              </a:extLst>
            </p:cNvPr>
            <p:cNvGrpSpPr/>
            <p:nvPr/>
          </p:nvGrpSpPr>
          <p:grpSpPr>
            <a:xfrm>
              <a:off x="7024525" y="-16732"/>
              <a:ext cx="2042473" cy="1895924"/>
              <a:chOff x="5816831" y="3014938"/>
              <a:chExt cx="2042473" cy="1895924"/>
            </a:xfrm>
          </p:grpSpPr>
          <p:sp>
            <p:nvSpPr>
              <p:cNvPr id="7" name="Freihandform: Form 6">
                <a:extLst>
                  <a:ext uri="{FF2B5EF4-FFF2-40B4-BE49-F238E27FC236}">
                    <a16:creationId xmlns:a16="http://schemas.microsoft.com/office/drawing/2014/main" id="{A163B247-5807-51F2-48E9-B2C1DE9FF017}"/>
                  </a:ext>
                </a:extLst>
              </p:cNvPr>
              <p:cNvSpPr/>
              <p:nvPr/>
            </p:nvSpPr>
            <p:spPr>
              <a:xfrm>
                <a:off x="6690224" y="3014938"/>
                <a:ext cx="91440" cy="534617"/>
              </a:xfrm>
              <a:custGeom>
                <a:avLst/>
                <a:gdLst/>
                <a:ahLst/>
                <a:cxnLst/>
                <a:rect l="0" t="0" r="0" b="0"/>
                <a:pathLst>
                  <a:path>
                    <a:moveTo>
                      <a:pt x="45720" y="0"/>
                    </a:moveTo>
                    <a:lnTo>
                      <a:pt x="45720" y="534617"/>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8" name="Rechteck: abgerundete Ecken 7">
                <a:extLst>
                  <a:ext uri="{FF2B5EF4-FFF2-40B4-BE49-F238E27FC236}">
                    <a16:creationId xmlns:a16="http://schemas.microsoft.com/office/drawing/2014/main" id="{83089908-A324-86F1-7CD9-C3F9E9D43E8D}"/>
                  </a:ext>
                </a:extLst>
              </p:cNvPr>
              <p:cNvSpPr/>
              <p:nvPr/>
            </p:nvSpPr>
            <p:spPr>
              <a:xfrm>
                <a:off x="5816831" y="3549555"/>
                <a:ext cx="1838225" cy="1167272"/>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Freihandform: Form 8">
                <a:extLst>
                  <a:ext uri="{FF2B5EF4-FFF2-40B4-BE49-F238E27FC236}">
                    <a16:creationId xmlns:a16="http://schemas.microsoft.com/office/drawing/2014/main" id="{050CBCF3-5085-2FE1-CC5E-A0EE2515F803}"/>
                  </a:ext>
                </a:extLst>
              </p:cNvPr>
              <p:cNvSpPr/>
              <p:nvPr/>
            </p:nvSpPr>
            <p:spPr>
              <a:xfrm>
                <a:off x="6021079" y="3743590"/>
                <a:ext cx="1838225" cy="1167272"/>
              </a:xfrm>
              <a:custGeom>
                <a:avLst/>
                <a:gdLst>
                  <a:gd name="connsiteX0" fmla="*/ 0 w 1838225"/>
                  <a:gd name="connsiteY0" fmla="*/ 116727 h 1167272"/>
                  <a:gd name="connsiteX1" fmla="*/ 116727 w 1838225"/>
                  <a:gd name="connsiteY1" fmla="*/ 0 h 1167272"/>
                  <a:gd name="connsiteX2" fmla="*/ 1721498 w 1838225"/>
                  <a:gd name="connsiteY2" fmla="*/ 0 h 1167272"/>
                  <a:gd name="connsiteX3" fmla="*/ 1838225 w 1838225"/>
                  <a:gd name="connsiteY3" fmla="*/ 116727 h 1167272"/>
                  <a:gd name="connsiteX4" fmla="*/ 1838225 w 1838225"/>
                  <a:gd name="connsiteY4" fmla="*/ 1050545 h 1167272"/>
                  <a:gd name="connsiteX5" fmla="*/ 1721498 w 1838225"/>
                  <a:gd name="connsiteY5" fmla="*/ 1167272 h 1167272"/>
                  <a:gd name="connsiteX6" fmla="*/ 116727 w 1838225"/>
                  <a:gd name="connsiteY6" fmla="*/ 1167272 h 1167272"/>
                  <a:gd name="connsiteX7" fmla="*/ 0 w 1838225"/>
                  <a:gd name="connsiteY7" fmla="*/ 1050545 h 1167272"/>
                  <a:gd name="connsiteX8" fmla="*/ 0 w 1838225"/>
                  <a:gd name="connsiteY8" fmla="*/ 116727 h 1167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38225" h="1167272">
                    <a:moveTo>
                      <a:pt x="0" y="116727"/>
                    </a:moveTo>
                    <a:cubicBezTo>
                      <a:pt x="0" y="52260"/>
                      <a:pt x="52260" y="0"/>
                      <a:pt x="116727" y="0"/>
                    </a:cubicBezTo>
                    <a:lnTo>
                      <a:pt x="1721498" y="0"/>
                    </a:lnTo>
                    <a:cubicBezTo>
                      <a:pt x="1785965" y="0"/>
                      <a:pt x="1838225" y="52260"/>
                      <a:pt x="1838225" y="116727"/>
                    </a:cubicBezTo>
                    <a:lnTo>
                      <a:pt x="1838225" y="1050545"/>
                    </a:lnTo>
                    <a:cubicBezTo>
                      <a:pt x="1838225" y="1115012"/>
                      <a:pt x="1785965" y="1167272"/>
                      <a:pt x="1721498" y="1167272"/>
                    </a:cubicBezTo>
                    <a:lnTo>
                      <a:pt x="116727" y="1167272"/>
                    </a:lnTo>
                    <a:cubicBezTo>
                      <a:pt x="52260" y="1167272"/>
                      <a:pt x="0" y="1115012"/>
                      <a:pt x="0" y="1050545"/>
                    </a:cubicBezTo>
                    <a:lnTo>
                      <a:pt x="0" y="116727"/>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5148" tIns="95148" rIns="95148" bIns="95148" numCol="1" spcCol="1270" anchor="ctr" anchorCtr="0">
                <a:noAutofit/>
              </a:bodyPr>
              <a:lstStyle/>
              <a:p>
                <a:pPr marL="0" lvl="0" indent="0" algn="ctr" defTabSz="711200">
                  <a:lnSpc>
                    <a:spcPct val="90000"/>
                  </a:lnSpc>
                  <a:spcBef>
                    <a:spcPct val="0"/>
                  </a:spcBef>
                  <a:spcAft>
                    <a:spcPct val="35000"/>
                  </a:spcAft>
                  <a:buNone/>
                </a:pPr>
                <a:r>
                  <a:rPr lang="de-AT" sz="1600" kern="1200" dirty="0"/>
                  <a:t>Erstregistrierung</a:t>
                </a:r>
                <a:br>
                  <a:rPr lang="de-AT" sz="1600" kern="1200" dirty="0"/>
                </a:br>
                <a:r>
                  <a:rPr lang="de-AT" sz="1600" kern="1200" dirty="0">
                    <a:solidFill>
                      <a:srgbClr val="FF0000"/>
                    </a:solidFill>
                  </a:rPr>
                  <a:t>Online-Vorregistrierung</a:t>
                </a:r>
                <a:endParaRPr lang="de-AT" sz="1600" kern="1200" dirty="0"/>
              </a:p>
            </p:txBody>
          </p:sp>
        </p:grpSp>
        <p:pic>
          <p:nvPicPr>
            <p:cNvPr id="10" name="Grafik 9" descr="Gehen mit einfarbiger Füllung">
              <a:extLst>
                <a:ext uri="{FF2B5EF4-FFF2-40B4-BE49-F238E27FC236}">
                  <a16:creationId xmlns:a16="http://schemas.microsoft.com/office/drawing/2014/main" id="{64D2ABAE-E361-332D-5665-6045B9E42A3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081467" y="328658"/>
              <a:ext cx="744255" cy="744255"/>
            </a:xfrm>
            <a:prstGeom prst="rect">
              <a:avLst/>
            </a:prstGeom>
          </p:spPr>
        </p:pic>
      </p:grpSp>
      <p:sp>
        <p:nvSpPr>
          <p:cNvPr id="14" name="Textfeld 13">
            <a:extLst>
              <a:ext uri="{FF2B5EF4-FFF2-40B4-BE49-F238E27FC236}">
                <a16:creationId xmlns:a16="http://schemas.microsoft.com/office/drawing/2014/main" id="{01103315-B678-C6EA-A4B2-26E632105133}"/>
              </a:ext>
            </a:extLst>
          </p:cNvPr>
          <p:cNvSpPr txBox="1"/>
          <p:nvPr/>
        </p:nvSpPr>
        <p:spPr>
          <a:xfrm>
            <a:off x="0" y="4775846"/>
            <a:ext cx="9144000" cy="230832"/>
          </a:xfrm>
          <a:prstGeom prst="rect">
            <a:avLst/>
          </a:prstGeom>
          <a:noFill/>
        </p:spPr>
        <p:txBody>
          <a:bodyPr wrap="square" rtlCol="0">
            <a:spAutoFit/>
          </a:bodyPr>
          <a:lstStyle/>
          <a:p>
            <a:pPr algn="ctr"/>
            <a:r>
              <a:rPr lang="de-AT" sz="900" dirty="0">
                <a:solidFill>
                  <a:schemeClr val="bg1">
                    <a:lumMod val="50000"/>
                  </a:schemeClr>
                </a:solidFill>
              </a:rPr>
              <a:t>A-Trust Vorregistrierung: https://www.a-trust.at/id-austria-vorregistrierung/</a:t>
            </a:r>
          </a:p>
        </p:txBody>
      </p:sp>
    </p:spTree>
    <p:extLst>
      <p:ext uri="{BB962C8B-B14F-4D97-AF65-F5344CB8AC3E}">
        <p14:creationId xmlns:p14="http://schemas.microsoft.com/office/powerpoint/2010/main" val="15156972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601B2D-DD6D-475C-AB42-79158C34D532}"/>
              </a:ext>
            </a:extLst>
          </p:cNvPr>
          <p:cNvSpPr>
            <a:spLocks noGrp="1"/>
          </p:cNvSpPr>
          <p:nvPr>
            <p:ph type="title"/>
          </p:nvPr>
        </p:nvSpPr>
        <p:spPr/>
        <p:txBody>
          <a:bodyPr/>
          <a:lstStyle/>
          <a:p>
            <a:r>
              <a:rPr lang="de-AT" dirty="0"/>
              <a:t>ID Austria</a:t>
            </a:r>
          </a:p>
        </p:txBody>
      </p:sp>
      <p:sp>
        <p:nvSpPr>
          <p:cNvPr id="3" name="Textplatzhalter 2">
            <a:extLst>
              <a:ext uri="{FF2B5EF4-FFF2-40B4-BE49-F238E27FC236}">
                <a16:creationId xmlns:a16="http://schemas.microsoft.com/office/drawing/2014/main" id="{62A5C689-76E2-B646-B547-1B2D3051D4B1}"/>
              </a:ext>
            </a:extLst>
          </p:cNvPr>
          <p:cNvSpPr>
            <a:spLocks noGrp="1"/>
          </p:cNvSpPr>
          <p:nvPr>
            <p:ph type="body" sz="quarter" idx="11"/>
          </p:nvPr>
        </p:nvSpPr>
        <p:spPr>
          <a:xfrm>
            <a:off x="648000" y="879474"/>
            <a:ext cx="7848000" cy="769441"/>
          </a:xfrm>
        </p:spPr>
        <p:txBody>
          <a:bodyPr/>
          <a:lstStyle/>
          <a:p>
            <a:r>
              <a:rPr lang="de-AT" dirty="0"/>
              <a:t>Keine Handy-Signatur vorhanden</a:t>
            </a:r>
            <a:br>
              <a:rPr lang="de-AT" dirty="0"/>
            </a:br>
            <a:r>
              <a:rPr lang="de-AT" dirty="0"/>
              <a:t>Teil 1: </a:t>
            </a:r>
            <a:r>
              <a:rPr lang="de-AT" sz="2400" dirty="0"/>
              <a:t>Online-Vorregistrierung</a:t>
            </a:r>
          </a:p>
        </p:txBody>
      </p:sp>
      <p:sp>
        <p:nvSpPr>
          <p:cNvPr id="4" name="Textplatzhalter 3">
            <a:extLst>
              <a:ext uri="{FF2B5EF4-FFF2-40B4-BE49-F238E27FC236}">
                <a16:creationId xmlns:a16="http://schemas.microsoft.com/office/drawing/2014/main" id="{7C86A956-E36C-6FE7-BD91-F3FA0FDC4F44}"/>
              </a:ext>
            </a:extLst>
          </p:cNvPr>
          <p:cNvSpPr>
            <a:spLocks noGrp="1"/>
          </p:cNvSpPr>
          <p:nvPr>
            <p:ph type="body" sz="quarter" idx="12"/>
          </p:nvPr>
        </p:nvSpPr>
        <p:spPr>
          <a:xfrm>
            <a:off x="648000" y="1758966"/>
            <a:ext cx="6630994" cy="2275252"/>
          </a:xfrm>
        </p:spPr>
        <p:txBody>
          <a:bodyPr>
            <a:normAutofit/>
          </a:bodyPr>
          <a:lstStyle/>
          <a:p>
            <a:pPr>
              <a:buClr>
                <a:schemeClr val="accent6"/>
              </a:buClr>
            </a:pPr>
            <a:r>
              <a:rPr lang="de-AT" sz="2200" dirty="0"/>
              <a:t>Ihre Online-Vorregistrierung (Teil 1) ist nun abgeschlossen. </a:t>
            </a:r>
          </a:p>
          <a:p>
            <a:pPr>
              <a:buClr>
                <a:schemeClr val="accent6"/>
              </a:buClr>
            </a:pPr>
            <a:r>
              <a:rPr lang="de-AT" sz="2200" dirty="0"/>
              <a:t>Besuchen Sie innerhalb der nächsten 30 Tage eine Registrierungsbehörde* um die ID Austria-Registrierung fertigzustellen (Teil 2).</a:t>
            </a:r>
          </a:p>
        </p:txBody>
      </p:sp>
      <p:sp>
        <p:nvSpPr>
          <p:cNvPr id="5" name="Foliennummernplatzhalter 4">
            <a:extLst>
              <a:ext uri="{FF2B5EF4-FFF2-40B4-BE49-F238E27FC236}">
                <a16:creationId xmlns:a16="http://schemas.microsoft.com/office/drawing/2014/main" id="{5A46F463-57F7-33F3-9DCA-65C03E4EA83A}"/>
              </a:ext>
            </a:extLst>
          </p:cNvPr>
          <p:cNvSpPr>
            <a:spLocks noGrp="1"/>
          </p:cNvSpPr>
          <p:nvPr>
            <p:ph type="sldNum" sz="quarter" idx="14"/>
          </p:nvPr>
        </p:nvSpPr>
        <p:spPr/>
        <p:txBody>
          <a:bodyPr/>
          <a:lstStyle/>
          <a:p>
            <a:fld id="{ED76730B-340B-944F-97E7-D9AAB3BD5E3F}" type="slidenum">
              <a:rPr lang="de-DE" smtClean="0"/>
              <a:t>27</a:t>
            </a:fld>
            <a:endParaRPr lang="de-DE" dirty="0"/>
          </a:p>
        </p:txBody>
      </p:sp>
      <p:grpSp>
        <p:nvGrpSpPr>
          <p:cNvPr id="11" name="Gruppieren 10">
            <a:extLst>
              <a:ext uri="{FF2B5EF4-FFF2-40B4-BE49-F238E27FC236}">
                <a16:creationId xmlns:a16="http://schemas.microsoft.com/office/drawing/2014/main" id="{70D581FC-F7B9-7550-E68A-8E46CFC9D594}"/>
              </a:ext>
            </a:extLst>
          </p:cNvPr>
          <p:cNvGrpSpPr/>
          <p:nvPr/>
        </p:nvGrpSpPr>
        <p:grpSpPr>
          <a:xfrm>
            <a:off x="7024525" y="-16732"/>
            <a:ext cx="2042473" cy="1895924"/>
            <a:chOff x="7024525" y="-16732"/>
            <a:chExt cx="2042473" cy="1895924"/>
          </a:xfrm>
        </p:grpSpPr>
        <p:grpSp>
          <p:nvGrpSpPr>
            <p:cNvPr id="6" name="Gruppieren 5">
              <a:extLst>
                <a:ext uri="{FF2B5EF4-FFF2-40B4-BE49-F238E27FC236}">
                  <a16:creationId xmlns:a16="http://schemas.microsoft.com/office/drawing/2014/main" id="{A5958203-4438-67EB-33DE-F76E8BD92228}"/>
                </a:ext>
              </a:extLst>
            </p:cNvPr>
            <p:cNvGrpSpPr/>
            <p:nvPr/>
          </p:nvGrpSpPr>
          <p:grpSpPr>
            <a:xfrm>
              <a:off x="7024525" y="-16732"/>
              <a:ext cx="2042473" cy="1895924"/>
              <a:chOff x="5816831" y="3014938"/>
              <a:chExt cx="2042473" cy="1895924"/>
            </a:xfrm>
          </p:grpSpPr>
          <p:sp>
            <p:nvSpPr>
              <p:cNvPr id="7" name="Freihandform: Form 6">
                <a:extLst>
                  <a:ext uri="{FF2B5EF4-FFF2-40B4-BE49-F238E27FC236}">
                    <a16:creationId xmlns:a16="http://schemas.microsoft.com/office/drawing/2014/main" id="{A163B247-5807-51F2-48E9-B2C1DE9FF017}"/>
                  </a:ext>
                </a:extLst>
              </p:cNvPr>
              <p:cNvSpPr/>
              <p:nvPr/>
            </p:nvSpPr>
            <p:spPr>
              <a:xfrm>
                <a:off x="6690224" y="3014938"/>
                <a:ext cx="91440" cy="534617"/>
              </a:xfrm>
              <a:custGeom>
                <a:avLst/>
                <a:gdLst/>
                <a:ahLst/>
                <a:cxnLst/>
                <a:rect l="0" t="0" r="0" b="0"/>
                <a:pathLst>
                  <a:path>
                    <a:moveTo>
                      <a:pt x="45720" y="0"/>
                    </a:moveTo>
                    <a:lnTo>
                      <a:pt x="45720" y="534617"/>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8" name="Rechteck: abgerundete Ecken 7">
                <a:extLst>
                  <a:ext uri="{FF2B5EF4-FFF2-40B4-BE49-F238E27FC236}">
                    <a16:creationId xmlns:a16="http://schemas.microsoft.com/office/drawing/2014/main" id="{83089908-A324-86F1-7CD9-C3F9E9D43E8D}"/>
                  </a:ext>
                </a:extLst>
              </p:cNvPr>
              <p:cNvSpPr/>
              <p:nvPr/>
            </p:nvSpPr>
            <p:spPr>
              <a:xfrm>
                <a:off x="5816831" y="3549555"/>
                <a:ext cx="1838225" cy="1167272"/>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Freihandform: Form 8">
                <a:extLst>
                  <a:ext uri="{FF2B5EF4-FFF2-40B4-BE49-F238E27FC236}">
                    <a16:creationId xmlns:a16="http://schemas.microsoft.com/office/drawing/2014/main" id="{050CBCF3-5085-2FE1-CC5E-A0EE2515F803}"/>
                  </a:ext>
                </a:extLst>
              </p:cNvPr>
              <p:cNvSpPr/>
              <p:nvPr/>
            </p:nvSpPr>
            <p:spPr>
              <a:xfrm>
                <a:off x="6021079" y="3743590"/>
                <a:ext cx="1838225" cy="1167272"/>
              </a:xfrm>
              <a:custGeom>
                <a:avLst/>
                <a:gdLst>
                  <a:gd name="connsiteX0" fmla="*/ 0 w 1838225"/>
                  <a:gd name="connsiteY0" fmla="*/ 116727 h 1167272"/>
                  <a:gd name="connsiteX1" fmla="*/ 116727 w 1838225"/>
                  <a:gd name="connsiteY1" fmla="*/ 0 h 1167272"/>
                  <a:gd name="connsiteX2" fmla="*/ 1721498 w 1838225"/>
                  <a:gd name="connsiteY2" fmla="*/ 0 h 1167272"/>
                  <a:gd name="connsiteX3" fmla="*/ 1838225 w 1838225"/>
                  <a:gd name="connsiteY3" fmla="*/ 116727 h 1167272"/>
                  <a:gd name="connsiteX4" fmla="*/ 1838225 w 1838225"/>
                  <a:gd name="connsiteY4" fmla="*/ 1050545 h 1167272"/>
                  <a:gd name="connsiteX5" fmla="*/ 1721498 w 1838225"/>
                  <a:gd name="connsiteY5" fmla="*/ 1167272 h 1167272"/>
                  <a:gd name="connsiteX6" fmla="*/ 116727 w 1838225"/>
                  <a:gd name="connsiteY6" fmla="*/ 1167272 h 1167272"/>
                  <a:gd name="connsiteX7" fmla="*/ 0 w 1838225"/>
                  <a:gd name="connsiteY7" fmla="*/ 1050545 h 1167272"/>
                  <a:gd name="connsiteX8" fmla="*/ 0 w 1838225"/>
                  <a:gd name="connsiteY8" fmla="*/ 116727 h 1167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38225" h="1167272">
                    <a:moveTo>
                      <a:pt x="0" y="116727"/>
                    </a:moveTo>
                    <a:cubicBezTo>
                      <a:pt x="0" y="52260"/>
                      <a:pt x="52260" y="0"/>
                      <a:pt x="116727" y="0"/>
                    </a:cubicBezTo>
                    <a:lnTo>
                      <a:pt x="1721498" y="0"/>
                    </a:lnTo>
                    <a:cubicBezTo>
                      <a:pt x="1785965" y="0"/>
                      <a:pt x="1838225" y="52260"/>
                      <a:pt x="1838225" y="116727"/>
                    </a:cubicBezTo>
                    <a:lnTo>
                      <a:pt x="1838225" y="1050545"/>
                    </a:lnTo>
                    <a:cubicBezTo>
                      <a:pt x="1838225" y="1115012"/>
                      <a:pt x="1785965" y="1167272"/>
                      <a:pt x="1721498" y="1167272"/>
                    </a:cubicBezTo>
                    <a:lnTo>
                      <a:pt x="116727" y="1167272"/>
                    </a:lnTo>
                    <a:cubicBezTo>
                      <a:pt x="52260" y="1167272"/>
                      <a:pt x="0" y="1115012"/>
                      <a:pt x="0" y="1050545"/>
                    </a:cubicBezTo>
                    <a:lnTo>
                      <a:pt x="0" y="116727"/>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5148" tIns="95148" rIns="95148" bIns="95148" numCol="1" spcCol="1270" anchor="ctr" anchorCtr="0">
                <a:noAutofit/>
              </a:bodyPr>
              <a:lstStyle/>
              <a:p>
                <a:pPr marL="0" lvl="0" indent="0" algn="ctr" defTabSz="711200">
                  <a:lnSpc>
                    <a:spcPct val="90000"/>
                  </a:lnSpc>
                  <a:spcBef>
                    <a:spcPct val="0"/>
                  </a:spcBef>
                  <a:spcAft>
                    <a:spcPct val="35000"/>
                  </a:spcAft>
                  <a:buNone/>
                </a:pPr>
                <a:r>
                  <a:rPr lang="de-AT" sz="1600" kern="1200" dirty="0"/>
                  <a:t>Erstregistrierung</a:t>
                </a:r>
                <a:br>
                  <a:rPr lang="de-AT" sz="1600" kern="1200" dirty="0"/>
                </a:br>
                <a:r>
                  <a:rPr lang="de-AT" sz="1600" kern="1200" dirty="0">
                    <a:solidFill>
                      <a:srgbClr val="FF0000"/>
                    </a:solidFill>
                  </a:rPr>
                  <a:t>Online-Vorregistrierung</a:t>
                </a:r>
                <a:endParaRPr lang="de-AT" sz="1600" kern="1200" dirty="0"/>
              </a:p>
            </p:txBody>
          </p:sp>
        </p:grpSp>
        <p:pic>
          <p:nvPicPr>
            <p:cNvPr id="10" name="Grafik 9" descr="Gehen mit einfarbiger Füllung">
              <a:extLst>
                <a:ext uri="{FF2B5EF4-FFF2-40B4-BE49-F238E27FC236}">
                  <a16:creationId xmlns:a16="http://schemas.microsoft.com/office/drawing/2014/main" id="{64D2ABAE-E361-332D-5665-6045B9E42A3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081467" y="328658"/>
              <a:ext cx="744255" cy="744255"/>
            </a:xfrm>
            <a:prstGeom prst="rect">
              <a:avLst/>
            </a:prstGeom>
          </p:spPr>
        </p:pic>
      </p:grpSp>
      <p:sp>
        <p:nvSpPr>
          <p:cNvPr id="14" name="Textfeld 13">
            <a:extLst>
              <a:ext uri="{FF2B5EF4-FFF2-40B4-BE49-F238E27FC236}">
                <a16:creationId xmlns:a16="http://schemas.microsoft.com/office/drawing/2014/main" id="{01103315-B678-C6EA-A4B2-26E632105133}"/>
              </a:ext>
            </a:extLst>
          </p:cNvPr>
          <p:cNvSpPr txBox="1"/>
          <p:nvPr/>
        </p:nvSpPr>
        <p:spPr>
          <a:xfrm>
            <a:off x="0" y="4775846"/>
            <a:ext cx="9144000" cy="230832"/>
          </a:xfrm>
          <a:prstGeom prst="rect">
            <a:avLst/>
          </a:prstGeom>
          <a:noFill/>
        </p:spPr>
        <p:txBody>
          <a:bodyPr wrap="square" rtlCol="0">
            <a:spAutoFit/>
          </a:bodyPr>
          <a:lstStyle/>
          <a:p>
            <a:pPr algn="ctr"/>
            <a:r>
              <a:rPr lang="de-AT" sz="900" dirty="0">
                <a:solidFill>
                  <a:schemeClr val="bg1">
                    <a:lumMod val="50000"/>
                  </a:schemeClr>
                </a:solidFill>
              </a:rPr>
              <a:t>*Registrierungsbehörden: https://www.oesterreich.gv.at/id-austria/registrierungsuebersicht.html</a:t>
            </a:r>
          </a:p>
        </p:txBody>
      </p:sp>
      <p:pic>
        <p:nvPicPr>
          <p:cNvPr id="12" name="Grafik 11" descr="Gehen mit einfarbiger Füllung">
            <a:extLst>
              <a:ext uri="{FF2B5EF4-FFF2-40B4-BE49-F238E27FC236}">
                <a16:creationId xmlns:a16="http://schemas.microsoft.com/office/drawing/2014/main" id="{F7F92B38-EABA-793C-3811-A3CC33362ED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942773" y="2854052"/>
            <a:ext cx="1921789" cy="1921794"/>
          </a:xfrm>
          <a:prstGeom prst="rect">
            <a:avLst/>
          </a:prstGeom>
        </p:spPr>
      </p:pic>
    </p:spTree>
    <p:extLst>
      <p:ext uri="{BB962C8B-B14F-4D97-AF65-F5344CB8AC3E}">
        <p14:creationId xmlns:p14="http://schemas.microsoft.com/office/powerpoint/2010/main" val="13816250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Grafik 12">
            <a:extLst>
              <a:ext uri="{FF2B5EF4-FFF2-40B4-BE49-F238E27FC236}">
                <a16:creationId xmlns:a16="http://schemas.microsoft.com/office/drawing/2014/main" id="{3925BFBC-6034-88AA-B16C-B06B3FE93EED}"/>
              </a:ext>
            </a:extLst>
          </p:cNvPr>
          <p:cNvPicPr>
            <a:picLocks noChangeAspect="1"/>
          </p:cNvPicPr>
          <p:nvPr/>
        </p:nvPicPr>
        <p:blipFill>
          <a:blip r:embed="rId3"/>
          <a:stretch>
            <a:fillRect/>
          </a:stretch>
        </p:blipFill>
        <p:spPr>
          <a:xfrm>
            <a:off x="946498" y="1765492"/>
            <a:ext cx="7250400" cy="2869346"/>
          </a:xfrm>
          <a:prstGeom prst="rect">
            <a:avLst/>
          </a:prstGeom>
        </p:spPr>
      </p:pic>
      <p:sp>
        <p:nvSpPr>
          <p:cNvPr id="2" name="Titel 1">
            <a:extLst>
              <a:ext uri="{FF2B5EF4-FFF2-40B4-BE49-F238E27FC236}">
                <a16:creationId xmlns:a16="http://schemas.microsoft.com/office/drawing/2014/main" id="{B6601B2D-DD6D-475C-AB42-79158C34D532}"/>
              </a:ext>
            </a:extLst>
          </p:cNvPr>
          <p:cNvSpPr>
            <a:spLocks noGrp="1"/>
          </p:cNvSpPr>
          <p:nvPr>
            <p:ph type="title"/>
          </p:nvPr>
        </p:nvSpPr>
        <p:spPr/>
        <p:txBody>
          <a:bodyPr/>
          <a:lstStyle/>
          <a:p>
            <a:r>
              <a:rPr lang="de-AT" dirty="0"/>
              <a:t>ID Austria</a:t>
            </a:r>
          </a:p>
        </p:txBody>
      </p:sp>
      <p:sp>
        <p:nvSpPr>
          <p:cNvPr id="3" name="Textplatzhalter 2">
            <a:extLst>
              <a:ext uri="{FF2B5EF4-FFF2-40B4-BE49-F238E27FC236}">
                <a16:creationId xmlns:a16="http://schemas.microsoft.com/office/drawing/2014/main" id="{62A5C689-76E2-B646-B547-1B2D3051D4B1}"/>
              </a:ext>
            </a:extLst>
          </p:cNvPr>
          <p:cNvSpPr>
            <a:spLocks noGrp="1"/>
          </p:cNvSpPr>
          <p:nvPr>
            <p:ph type="body" sz="quarter" idx="11"/>
          </p:nvPr>
        </p:nvSpPr>
        <p:spPr>
          <a:xfrm>
            <a:off x="648000" y="879474"/>
            <a:ext cx="7848000" cy="769441"/>
          </a:xfrm>
        </p:spPr>
        <p:txBody>
          <a:bodyPr/>
          <a:lstStyle/>
          <a:p>
            <a:r>
              <a:rPr lang="de-AT" dirty="0"/>
              <a:t>Keine Handy-Signatur vorhanden</a:t>
            </a:r>
            <a:br>
              <a:rPr lang="de-AT" dirty="0"/>
            </a:br>
            <a:r>
              <a:rPr lang="de-AT" dirty="0"/>
              <a:t>Teil 1: </a:t>
            </a:r>
            <a:r>
              <a:rPr lang="de-AT" sz="2400" dirty="0"/>
              <a:t>Online-Vorregistrierung</a:t>
            </a:r>
          </a:p>
        </p:txBody>
      </p:sp>
      <p:sp>
        <p:nvSpPr>
          <p:cNvPr id="5" name="Foliennummernplatzhalter 4">
            <a:extLst>
              <a:ext uri="{FF2B5EF4-FFF2-40B4-BE49-F238E27FC236}">
                <a16:creationId xmlns:a16="http://schemas.microsoft.com/office/drawing/2014/main" id="{5A46F463-57F7-33F3-9DCA-65C03E4EA83A}"/>
              </a:ext>
            </a:extLst>
          </p:cNvPr>
          <p:cNvSpPr>
            <a:spLocks noGrp="1"/>
          </p:cNvSpPr>
          <p:nvPr>
            <p:ph type="sldNum" sz="quarter" idx="14"/>
          </p:nvPr>
        </p:nvSpPr>
        <p:spPr/>
        <p:txBody>
          <a:bodyPr/>
          <a:lstStyle/>
          <a:p>
            <a:fld id="{ED76730B-340B-944F-97E7-D9AAB3BD5E3F}" type="slidenum">
              <a:rPr lang="de-DE" smtClean="0"/>
              <a:t>28</a:t>
            </a:fld>
            <a:endParaRPr lang="de-DE" dirty="0"/>
          </a:p>
        </p:txBody>
      </p:sp>
      <p:grpSp>
        <p:nvGrpSpPr>
          <p:cNvPr id="11" name="Gruppieren 10">
            <a:extLst>
              <a:ext uri="{FF2B5EF4-FFF2-40B4-BE49-F238E27FC236}">
                <a16:creationId xmlns:a16="http://schemas.microsoft.com/office/drawing/2014/main" id="{70D581FC-F7B9-7550-E68A-8E46CFC9D594}"/>
              </a:ext>
            </a:extLst>
          </p:cNvPr>
          <p:cNvGrpSpPr/>
          <p:nvPr/>
        </p:nvGrpSpPr>
        <p:grpSpPr>
          <a:xfrm>
            <a:off x="7024525" y="-16732"/>
            <a:ext cx="2042473" cy="1895924"/>
            <a:chOff x="7024525" y="-16732"/>
            <a:chExt cx="2042473" cy="1895924"/>
          </a:xfrm>
        </p:grpSpPr>
        <p:grpSp>
          <p:nvGrpSpPr>
            <p:cNvPr id="6" name="Gruppieren 5">
              <a:extLst>
                <a:ext uri="{FF2B5EF4-FFF2-40B4-BE49-F238E27FC236}">
                  <a16:creationId xmlns:a16="http://schemas.microsoft.com/office/drawing/2014/main" id="{A5958203-4438-67EB-33DE-F76E8BD92228}"/>
                </a:ext>
              </a:extLst>
            </p:cNvPr>
            <p:cNvGrpSpPr/>
            <p:nvPr/>
          </p:nvGrpSpPr>
          <p:grpSpPr>
            <a:xfrm>
              <a:off x="7024525" y="-16732"/>
              <a:ext cx="2042473" cy="1895924"/>
              <a:chOff x="5816831" y="3014938"/>
              <a:chExt cx="2042473" cy="1895924"/>
            </a:xfrm>
          </p:grpSpPr>
          <p:sp>
            <p:nvSpPr>
              <p:cNvPr id="7" name="Freihandform: Form 6">
                <a:extLst>
                  <a:ext uri="{FF2B5EF4-FFF2-40B4-BE49-F238E27FC236}">
                    <a16:creationId xmlns:a16="http://schemas.microsoft.com/office/drawing/2014/main" id="{A163B247-5807-51F2-48E9-B2C1DE9FF017}"/>
                  </a:ext>
                </a:extLst>
              </p:cNvPr>
              <p:cNvSpPr/>
              <p:nvPr/>
            </p:nvSpPr>
            <p:spPr>
              <a:xfrm>
                <a:off x="6690224" y="3014938"/>
                <a:ext cx="91440" cy="534617"/>
              </a:xfrm>
              <a:custGeom>
                <a:avLst/>
                <a:gdLst/>
                <a:ahLst/>
                <a:cxnLst/>
                <a:rect l="0" t="0" r="0" b="0"/>
                <a:pathLst>
                  <a:path>
                    <a:moveTo>
                      <a:pt x="45720" y="0"/>
                    </a:moveTo>
                    <a:lnTo>
                      <a:pt x="45720" y="534617"/>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8" name="Rechteck: abgerundete Ecken 7">
                <a:extLst>
                  <a:ext uri="{FF2B5EF4-FFF2-40B4-BE49-F238E27FC236}">
                    <a16:creationId xmlns:a16="http://schemas.microsoft.com/office/drawing/2014/main" id="{83089908-A324-86F1-7CD9-C3F9E9D43E8D}"/>
                  </a:ext>
                </a:extLst>
              </p:cNvPr>
              <p:cNvSpPr/>
              <p:nvPr/>
            </p:nvSpPr>
            <p:spPr>
              <a:xfrm>
                <a:off x="5816831" y="3549555"/>
                <a:ext cx="1838225" cy="1167272"/>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Freihandform: Form 8">
                <a:extLst>
                  <a:ext uri="{FF2B5EF4-FFF2-40B4-BE49-F238E27FC236}">
                    <a16:creationId xmlns:a16="http://schemas.microsoft.com/office/drawing/2014/main" id="{050CBCF3-5085-2FE1-CC5E-A0EE2515F803}"/>
                  </a:ext>
                </a:extLst>
              </p:cNvPr>
              <p:cNvSpPr/>
              <p:nvPr/>
            </p:nvSpPr>
            <p:spPr>
              <a:xfrm>
                <a:off x="6021079" y="3743590"/>
                <a:ext cx="1838225" cy="1167272"/>
              </a:xfrm>
              <a:custGeom>
                <a:avLst/>
                <a:gdLst>
                  <a:gd name="connsiteX0" fmla="*/ 0 w 1838225"/>
                  <a:gd name="connsiteY0" fmla="*/ 116727 h 1167272"/>
                  <a:gd name="connsiteX1" fmla="*/ 116727 w 1838225"/>
                  <a:gd name="connsiteY1" fmla="*/ 0 h 1167272"/>
                  <a:gd name="connsiteX2" fmla="*/ 1721498 w 1838225"/>
                  <a:gd name="connsiteY2" fmla="*/ 0 h 1167272"/>
                  <a:gd name="connsiteX3" fmla="*/ 1838225 w 1838225"/>
                  <a:gd name="connsiteY3" fmla="*/ 116727 h 1167272"/>
                  <a:gd name="connsiteX4" fmla="*/ 1838225 w 1838225"/>
                  <a:gd name="connsiteY4" fmla="*/ 1050545 h 1167272"/>
                  <a:gd name="connsiteX5" fmla="*/ 1721498 w 1838225"/>
                  <a:gd name="connsiteY5" fmla="*/ 1167272 h 1167272"/>
                  <a:gd name="connsiteX6" fmla="*/ 116727 w 1838225"/>
                  <a:gd name="connsiteY6" fmla="*/ 1167272 h 1167272"/>
                  <a:gd name="connsiteX7" fmla="*/ 0 w 1838225"/>
                  <a:gd name="connsiteY7" fmla="*/ 1050545 h 1167272"/>
                  <a:gd name="connsiteX8" fmla="*/ 0 w 1838225"/>
                  <a:gd name="connsiteY8" fmla="*/ 116727 h 1167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38225" h="1167272">
                    <a:moveTo>
                      <a:pt x="0" y="116727"/>
                    </a:moveTo>
                    <a:cubicBezTo>
                      <a:pt x="0" y="52260"/>
                      <a:pt x="52260" y="0"/>
                      <a:pt x="116727" y="0"/>
                    </a:cubicBezTo>
                    <a:lnTo>
                      <a:pt x="1721498" y="0"/>
                    </a:lnTo>
                    <a:cubicBezTo>
                      <a:pt x="1785965" y="0"/>
                      <a:pt x="1838225" y="52260"/>
                      <a:pt x="1838225" y="116727"/>
                    </a:cubicBezTo>
                    <a:lnTo>
                      <a:pt x="1838225" y="1050545"/>
                    </a:lnTo>
                    <a:cubicBezTo>
                      <a:pt x="1838225" y="1115012"/>
                      <a:pt x="1785965" y="1167272"/>
                      <a:pt x="1721498" y="1167272"/>
                    </a:cubicBezTo>
                    <a:lnTo>
                      <a:pt x="116727" y="1167272"/>
                    </a:lnTo>
                    <a:cubicBezTo>
                      <a:pt x="52260" y="1167272"/>
                      <a:pt x="0" y="1115012"/>
                      <a:pt x="0" y="1050545"/>
                    </a:cubicBezTo>
                    <a:lnTo>
                      <a:pt x="0" y="116727"/>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5148" tIns="95148" rIns="95148" bIns="95148" numCol="1" spcCol="1270" anchor="ctr" anchorCtr="0">
                <a:noAutofit/>
              </a:bodyPr>
              <a:lstStyle/>
              <a:p>
                <a:pPr marL="0" lvl="0" indent="0" algn="ctr" defTabSz="711200">
                  <a:lnSpc>
                    <a:spcPct val="90000"/>
                  </a:lnSpc>
                  <a:spcBef>
                    <a:spcPct val="0"/>
                  </a:spcBef>
                  <a:spcAft>
                    <a:spcPct val="35000"/>
                  </a:spcAft>
                  <a:buNone/>
                </a:pPr>
                <a:r>
                  <a:rPr lang="de-AT" sz="1600" kern="1200" dirty="0"/>
                  <a:t>Erstregistrierung</a:t>
                </a:r>
                <a:br>
                  <a:rPr lang="de-AT" sz="1600" kern="1200" dirty="0"/>
                </a:br>
                <a:r>
                  <a:rPr lang="de-AT" sz="1600" kern="1200" dirty="0">
                    <a:solidFill>
                      <a:srgbClr val="FF0000"/>
                    </a:solidFill>
                  </a:rPr>
                  <a:t>Online-Vorregistrierung</a:t>
                </a:r>
                <a:endParaRPr lang="de-AT" sz="1600" kern="1200" dirty="0"/>
              </a:p>
            </p:txBody>
          </p:sp>
        </p:grpSp>
        <p:pic>
          <p:nvPicPr>
            <p:cNvPr id="10" name="Grafik 9" descr="Gehen mit einfarbiger Füllung">
              <a:extLst>
                <a:ext uri="{FF2B5EF4-FFF2-40B4-BE49-F238E27FC236}">
                  <a16:creationId xmlns:a16="http://schemas.microsoft.com/office/drawing/2014/main" id="{64D2ABAE-E361-332D-5665-6045B9E42A3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081467" y="328658"/>
              <a:ext cx="744255" cy="744255"/>
            </a:xfrm>
            <a:prstGeom prst="rect">
              <a:avLst/>
            </a:prstGeom>
          </p:spPr>
        </p:pic>
      </p:grpSp>
      <p:sp>
        <p:nvSpPr>
          <p:cNvPr id="14" name="Textfeld 13">
            <a:extLst>
              <a:ext uri="{FF2B5EF4-FFF2-40B4-BE49-F238E27FC236}">
                <a16:creationId xmlns:a16="http://schemas.microsoft.com/office/drawing/2014/main" id="{01103315-B678-C6EA-A4B2-26E632105133}"/>
              </a:ext>
            </a:extLst>
          </p:cNvPr>
          <p:cNvSpPr txBox="1"/>
          <p:nvPr/>
        </p:nvSpPr>
        <p:spPr>
          <a:xfrm>
            <a:off x="0" y="4775846"/>
            <a:ext cx="9144000" cy="230832"/>
          </a:xfrm>
          <a:prstGeom prst="rect">
            <a:avLst/>
          </a:prstGeom>
          <a:noFill/>
        </p:spPr>
        <p:txBody>
          <a:bodyPr wrap="square" rtlCol="0">
            <a:spAutoFit/>
          </a:bodyPr>
          <a:lstStyle/>
          <a:p>
            <a:pPr algn="ctr"/>
            <a:r>
              <a:rPr lang="de-AT" sz="900" dirty="0">
                <a:solidFill>
                  <a:schemeClr val="bg1">
                    <a:lumMod val="50000"/>
                  </a:schemeClr>
                </a:solidFill>
              </a:rPr>
              <a:t>A-Trust Vorregistrierung: https://www.a-trust.at/id-austria-vorregistrierung/</a:t>
            </a:r>
          </a:p>
        </p:txBody>
      </p:sp>
    </p:spTree>
    <p:extLst>
      <p:ext uri="{BB962C8B-B14F-4D97-AF65-F5344CB8AC3E}">
        <p14:creationId xmlns:p14="http://schemas.microsoft.com/office/powerpoint/2010/main" val="35520164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601B2D-DD6D-475C-AB42-79158C34D532}"/>
              </a:ext>
            </a:extLst>
          </p:cNvPr>
          <p:cNvSpPr>
            <a:spLocks noGrp="1"/>
          </p:cNvSpPr>
          <p:nvPr>
            <p:ph type="title"/>
          </p:nvPr>
        </p:nvSpPr>
        <p:spPr/>
        <p:txBody>
          <a:bodyPr/>
          <a:lstStyle/>
          <a:p>
            <a:r>
              <a:rPr lang="de-AT" dirty="0"/>
              <a:t>ID Austria</a:t>
            </a:r>
          </a:p>
        </p:txBody>
      </p:sp>
      <p:sp>
        <p:nvSpPr>
          <p:cNvPr id="3" name="Textplatzhalter 2">
            <a:extLst>
              <a:ext uri="{FF2B5EF4-FFF2-40B4-BE49-F238E27FC236}">
                <a16:creationId xmlns:a16="http://schemas.microsoft.com/office/drawing/2014/main" id="{62A5C689-76E2-B646-B547-1B2D3051D4B1}"/>
              </a:ext>
            </a:extLst>
          </p:cNvPr>
          <p:cNvSpPr>
            <a:spLocks noGrp="1"/>
          </p:cNvSpPr>
          <p:nvPr>
            <p:ph type="body" sz="quarter" idx="11"/>
          </p:nvPr>
        </p:nvSpPr>
        <p:spPr>
          <a:xfrm>
            <a:off x="648000" y="879474"/>
            <a:ext cx="7848000" cy="769441"/>
          </a:xfrm>
        </p:spPr>
        <p:txBody>
          <a:bodyPr/>
          <a:lstStyle/>
          <a:p>
            <a:r>
              <a:rPr lang="de-AT" dirty="0"/>
              <a:t>Keine Handy-Signatur vorhanden</a:t>
            </a:r>
            <a:br>
              <a:rPr lang="de-AT" dirty="0"/>
            </a:br>
            <a:r>
              <a:rPr lang="de-AT" dirty="0"/>
              <a:t>Teil 1: Online-Vorregistrierung abgeschlossen</a:t>
            </a:r>
            <a:endParaRPr lang="de-AT" sz="2400" dirty="0"/>
          </a:p>
        </p:txBody>
      </p:sp>
      <p:sp>
        <p:nvSpPr>
          <p:cNvPr id="4" name="Textplatzhalter 3">
            <a:extLst>
              <a:ext uri="{FF2B5EF4-FFF2-40B4-BE49-F238E27FC236}">
                <a16:creationId xmlns:a16="http://schemas.microsoft.com/office/drawing/2014/main" id="{7C86A956-E36C-6FE7-BD91-F3FA0FDC4F44}"/>
              </a:ext>
            </a:extLst>
          </p:cNvPr>
          <p:cNvSpPr>
            <a:spLocks noGrp="1"/>
          </p:cNvSpPr>
          <p:nvPr>
            <p:ph type="body" sz="quarter" idx="12"/>
          </p:nvPr>
        </p:nvSpPr>
        <p:spPr/>
        <p:txBody>
          <a:bodyPr>
            <a:normAutofit lnSpcReduction="10000"/>
          </a:bodyPr>
          <a:lstStyle/>
          <a:p>
            <a:pPr>
              <a:buClr>
                <a:schemeClr val="accent6"/>
              </a:buClr>
            </a:pPr>
            <a:r>
              <a:rPr lang="de-AT" sz="2200" b="1" dirty="0">
                <a:solidFill>
                  <a:schemeClr val="accent4"/>
                </a:solidFill>
              </a:rPr>
              <a:t>Behördengang notwendig!</a:t>
            </a:r>
          </a:p>
          <a:p>
            <a:pPr>
              <a:buClr>
                <a:schemeClr val="accent6"/>
              </a:buClr>
            </a:pPr>
            <a:r>
              <a:rPr lang="de-AT" sz="2200" dirty="0"/>
              <a:t>Sie benötigen für das Aufsuchen einer Registrierungsbehörde*:</a:t>
            </a:r>
          </a:p>
          <a:p>
            <a:pPr marL="542925" lvl="1" indent="-361950">
              <a:buClr>
                <a:schemeClr val="accent6"/>
              </a:buClr>
            </a:pPr>
            <a:r>
              <a:rPr lang="de-AT" sz="2200" dirty="0"/>
              <a:t>Online-Vorregistrierung </a:t>
            </a:r>
          </a:p>
          <a:p>
            <a:pPr marL="542925" lvl="1" indent="-361950">
              <a:buClr>
                <a:schemeClr val="accent6"/>
              </a:buClr>
            </a:pPr>
            <a:r>
              <a:rPr lang="de-AT" sz="2200" dirty="0"/>
              <a:t>Smartphone (App „Digitales Amt“, biometrischer Zugang)</a:t>
            </a:r>
          </a:p>
          <a:p>
            <a:pPr marL="542925" lvl="1" indent="-361950">
              <a:buClr>
                <a:schemeClr val="accent6"/>
              </a:buClr>
            </a:pPr>
            <a:r>
              <a:rPr lang="de-AT" sz="2200" dirty="0"/>
              <a:t>Signatur-Passwort</a:t>
            </a:r>
          </a:p>
          <a:p>
            <a:pPr marL="542925" lvl="1" indent="-361950">
              <a:buClr>
                <a:schemeClr val="accent6"/>
              </a:buClr>
            </a:pPr>
            <a:r>
              <a:rPr lang="de-AT" sz="2200" dirty="0"/>
              <a:t>gültiger Lichtbildausweis (selber wie </a:t>
            </a:r>
            <a:r>
              <a:rPr lang="de-AT" sz="2200"/>
              <a:t>bei Online-Vorregistrierung)</a:t>
            </a:r>
            <a:endParaRPr lang="de-AT" sz="2200" dirty="0"/>
          </a:p>
          <a:p>
            <a:pPr marL="542925" lvl="1" indent="-361950">
              <a:buClr>
                <a:schemeClr val="accent6"/>
              </a:buClr>
            </a:pPr>
            <a:r>
              <a:rPr lang="de-AT" sz="2200" dirty="0"/>
              <a:t>aktuelles Passfoto</a:t>
            </a:r>
            <a:endParaRPr lang="de-AT" dirty="0"/>
          </a:p>
        </p:txBody>
      </p:sp>
      <p:sp>
        <p:nvSpPr>
          <p:cNvPr id="5" name="Foliennummernplatzhalter 4">
            <a:extLst>
              <a:ext uri="{FF2B5EF4-FFF2-40B4-BE49-F238E27FC236}">
                <a16:creationId xmlns:a16="http://schemas.microsoft.com/office/drawing/2014/main" id="{5A46F463-57F7-33F3-9DCA-65C03E4EA83A}"/>
              </a:ext>
            </a:extLst>
          </p:cNvPr>
          <p:cNvSpPr>
            <a:spLocks noGrp="1"/>
          </p:cNvSpPr>
          <p:nvPr>
            <p:ph type="sldNum" sz="quarter" idx="14"/>
          </p:nvPr>
        </p:nvSpPr>
        <p:spPr/>
        <p:txBody>
          <a:bodyPr/>
          <a:lstStyle/>
          <a:p>
            <a:fld id="{ED76730B-340B-944F-97E7-D9AAB3BD5E3F}" type="slidenum">
              <a:rPr lang="de-DE" smtClean="0"/>
              <a:t>29</a:t>
            </a:fld>
            <a:endParaRPr lang="de-DE" dirty="0"/>
          </a:p>
        </p:txBody>
      </p:sp>
      <p:grpSp>
        <p:nvGrpSpPr>
          <p:cNvPr id="11" name="Gruppieren 10">
            <a:extLst>
              <a:ext uri="{FF2B5EF4-FFF2-40B4-BE49-F238E27FC236}">
                <a16:creationId xmlns:a16="http://schemas.microsoft.com/office/drawing/2014/main" id="{70D581FC-F7B9-7550-E68A-8E46CFC9D594}"/>
              </a:ext>
            </a:extLst>
          </p:cNvPr>
          <p:cNvGrpSpPr/>
          <p:nvPr/>
        </p:nvGrpSpPr>
        <p:grpSpPr>
          <a:xfrm>
            <a:off x="7024525" y="-16732"/>
            <a:ext cx="2042473" cy="1895924"/>
            <a:chOff x="7024525" y="-16732"/>
            <a:chExt cx="2042473" cy="1895924"/>
          </a:xfrm>
        </p:grpSpPr>
        <p:grpSp>
          <p:nvGrpSpPr>
            <p:cNvPr id="6" name="Gruppieren 5">
              <a:extLst>
                <a:ext uri="{FF2B5EF4-FFF2-40B4-BE49-F238E27FC236}">
                  <a16:creationId xmlns:a16="http://schemas.microsoft.com/office/drawing/2014/main" id="{A5958203-4438-67EB-33DE-F76E8BD92228}"/>
                </a:ext>
              </a:extLst>
            </p:cNvPr>
            <p:cNvGrpSpPr/>
            <p:nvPr/>
          </p:nvGrpSpPr>
          <p:grpSpPr>
            <a:xfrm>
              <a:off x="7024525" y="-16732"/>
              <a:ext cx="2042473" cy="1895924"/>
              <a:chOff x="5816831" y="3014938"/>
              <a:chExt cx="2042473" cy="1895924"/>
            </a:xfrm>
          </p:grpSpPr>
          <p:sp>
            <p:nvSpPr>
              <p:cNvPr id="7" name="Freihandform: Form 6">
                <a:extLst>
                  <a:ext uri="{FF2B5EF4-FFF2-40B4-BE49-F238E27FC236}">
                    <a16:creationId xmlns:a16="http://schemas.microsoft.com/office/drawing/2014/main" id="{A163B247-5807-51F2-48E9-B2C1DE9FF017}"/>
                  </a:ext>
                </a:extLst>
              </p:cNvPr>
              <p:cNvSpPr/>
              <p:nvPr/>
            </p:nvSpPr>
            <p:spPr>
              <a:xfrm>
                <a:off x="6690224" y="3014938"/>
                <a:ext cx="91440" cy="534617"/>
              </a:xfrm>
              <a:custGeom>
                <a:avLst/>
                <a:gdLst/>
                <a:ahLst/>
                <a:cxnLst/>
                <a:rect l="0" t="0" r="0" b="0"/>
                <a:pathLst>
                  <a:path>
                    <a:moveTo>
                      <a:pt x="45720" y="0"/>
                    </a:moveTo>
                    <a:lnTo>
                      <a:pt x="45720" y="534617"/>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8" name="Rechteck: abgerundete Ecken 7">
                <a:extLst>
                  <a:ext uri="{FF2B5EF4-FFF2-40B4-BE49-F238E27FC236}">
                    <a16:creationId xmlns:a16="http://schemas.microsoft.com/office/drawing/2014/main" id="{83089908-A324-86F1-7CD9-C3F9E9D43E8D}"/>
                  </a:ext>
                </a:extLst>
              </p:cNvPr>
              <p:cNvSpPr/>
              <p:nvPr/>
            </p:nvSpPr>
            <p:spPr>
              <a:xfrm>
                <a:off x="5816831" y="3549555"/>
                <a:ext cx="1838225" cy="1167272"/>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Freihandform: Form 8">
                <a:extLst>
                  <a:ext uri="{FF2B5EF4-FFF2-40B4-BE49-F238E27FC236}">
                    <a16:creationId xmlns:a16="http://schemas.microsoft.com/office/drawing/2014/main" id="{050CBCF3-5085-2FE1-CC5E-A0EE2515F803}"/>
                  </a:ext>
                </a:extLst>
              </p:cNvPr>
              <p:cNvSpPr/>
              <p:nvPr/>
            </p:nvSpPr>
            <p:spPr>
              <a:xfrm>
                <a:off x="6021079" y="3743590"/>
                <a:ext cx="1838225" cy="1167272"/>
              </a:xfrm>
              <a:custGeom>
                <a:avLst/>
                <a:gdLst>
                  <a:gd name="connsiteX0" fmla="*/ 0 w 1838225"/>
                  <a:gd name="connsiteY0" fmla="*/ 116727 h 1167272"/>
                  <a:gd name="connsiteX1" fmla="*/ 116727 w 1838225"/>
                  <a:gd name="connsiteY1" fmla="*/ 0 h 1167272"/>
                  <a:gd name="connsiteX2" fmla="*/ 1721498 w 1838225"/>
                  <a:gd name="connsiteY2" fmla="*/ 0 h 1167272"/>
                  <a:gd name="connsiteX3" fmla="*/ 1838225 w 1838225"/>
                  <a:gd name="connsiteY3" fmla="*/ 116727 h 1167272"/>
                  <a:gd name="connsiteX4" fmla="*/ 1838225 w 1838225"/>
                  <a:gd name="connsiteY4" fmla="*/ 1050545 h 1167272"/>
                  <a:gd name="connsiteX5" fmla="*/ 1721498 w 1838225"/>
                  <a:gd name="connsiteY5" fmla="*/ 1167272 h 1167272"/>
                  <a:gd name="connsiteX6" fmla="*/ 116727 w 1838225"/>
                  <a:gd name="connsiteY6" fmla="*/ 1167272 h 1167272"/>
                  <a:gd name="connsiteX7" fmla="*/ 0 w 1838225"/>
                  <a:gd name="connsiteY7" fmla="*/ 1050545 h 1167272"/>
                  <a:gd name="connsiteX8" fmla="*/ 0 w 1838225"/>
                  <a:gd name="connsiteY8" fmla="*/ 116727 h 1167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38225" h="1167272">
                    <a:moveTo>
                      <a:pt x="0" y="116727"/>
                    </a:moveTo>
                    <a:cubicBezTo>
                      <a:pt x="0" y="52260"/>
                      <a:pt x="52260" y="0"/>
                      <a:pt x="116727" y="0"/>
                    </a:cubicBezTo>
                    <a:lnTo>
                      <a:pt x="1721498" y="0"/>
                    </a:lnTo>
                    <a:cubicBezTo>
                      <a:pt x="1785965" y="0"/>
                      <a:pt x="1838225" y="52260"/>
                      <a:pt x="1838225" y="116727"/>
                    </a:cubicBezTo>
                    <a:lnTo>
                      <a:pt x="1838225" y="1050545"/>
                    </a:lnTo>
                    <a:cubicBezTo>
                      <a:pt x="1838225" y="1115012"/>
                      <a:pt x="1785965" y="1167272"/>
                      <a:pt x="1721498" y="1167272"/>
                    </a:cubicBezTo>
                    <a:lnTo>
                      <a:pt x="116727" y="1167272"/>
                    </a:lnTo>
                    <a:cubicBezTo>
                      <a:pt x="52260" y="1167272"/>
                      <a:pt x="0" y="1115012"/>
                      <a:pt x="0" y="1050545"/>
                    </a:cubicBezTo>
                    <a:lnTo>
                      <a:pt x="0" y="116727"/>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5148" tIns="95148" rIns="95148" bIns="95148" numCol="1" spcCol="1270" anchor="ctr" anchorCtr="0">
                <a:noAutofit/>
              </a:bodyPr>
              <a:lstStyle/>
              <a:p>
                <a:pPr marL="0" lvl="0" indent="0" algn="ctr" defTabSz="711200">
                  <a:lnSpc>
                    <a:spcPct val="90000"/>
                  </a:lnSpc>
                  <a:spcBef>
                    <a:spcPct val="0"/>
                  </a:spcBef>
                  <a:spcAft>
                    <a:spcPct val="35000"/>
                  </a:spcAft>
                  <a:buNone/>
                </a:pPr>
                <a:r>
                  <a:rPr lang="de-AT" sz="1600" kern="1200" dirty="0"/>
                  <a:t>Erstregistrierung</a:t>
                </a:r>
              </a:p>
            </p:txBody>
          </p:sp>
        </p:grpSp>
        <p:pic>
          <p:nvPicPr>
            <p:cNvPr id="10" name="Grafik 9" descr="Gehen mit einfarbiger Füllung">
              <a:extLst>
                <a:ext uri="{FF2B5EF4-FFF2-40B4-BE49-F238E27FC236}">
                  <a16:creationId xmlns:a16="http://schemas.microsoft.com/office/drawing/2014/main" id="{64D2ABAE-E361-332D-5665-6045B9E42A3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081467" y="328658"/>
              <a:ext cx="744255" cy="744255"/>
            </a:xfrm>
            <a:prstGeom prst="rect">
              <a:avLst/>
            </a:prstGeom>
          </p:spPr>
        </p:pic>
      </p:grpSp>
      <p:sp>
        <p:nvSpPr>
          <p:cNvPr id="14" name="Textfeld 13">
            <a:extLst>
              <a:ext uri="{FF2B5EF4-FFF2-40B4-BE49-F238E27FC236}">
                <a16:creationId xmlns:a16="http://schemas.microsoft.com/office/drawing/2014/main" id="{01103315-B678-C6EA-A4B2-26E632105133}"/>
              </a:ext>
            </a:extLst>
          </p:cNvPr>
          <p:cNvSpPr txBox="1"/>
          <p:nvPr/>
        </p:nvSpPr>
        <p:spPr>
          <a:xfrm>
            <a:off x="0" y="4775846"/>
            <a:ext cx="9144000" cy="230832"/>
          </a:xfrm>
          <a:prstGeom prst="rect">
            <a:avLst/>
          </a:prstGeom>
          <a:noFill/>
        </p:spPr>
        <p:txBody>
          <a:bodyPr wrap="square" rtlCol="0">
            <a:spAutoFit/>
          </a:bodyPr>
          <a:lstStyle/>
          <a:p>
            <a:pPr algn="ctr"/>
            <a:r>
              <a:rPr lang="de-AT" sz="900" dirty="0">
                <a:solidFill>
                  <a:schemeClr val="bg1">
                    <a:lumMod val="50000"/>
                  </a:schemeClr>
                </a:solidFill>
              </a:rPr>
              <a:t>*Registrierungsbehörden: https://www.oesterreich.gv.at/id-austria/registrierungsuebersicht.html</a:t>
            </a:r>
          </a:p>
        </p:txBody>
      </p:sp>
      <p:pic>
        <p:nvPicPr>
          <p:cNvPr id="13" name="Grafik 12" descr="Häkchen mit einfarbiger Füllung">
            <a:extLst>
              <a:ext uri="{FF2B5EF4-FFF2-40B4-BE49-F238E27FC236}">
                <a16:creationId xmlns:a16="http://schemas.microsoft.com/office/drawing/2014/main" id="{D95DD8C8-AD56-3F55-33E2-B2C3FE60CBD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952068" y="2343150"/>
            <a:ext cx="457200" cy="457200"/>
          </a:xfrm>
          <a:prstGeom prst="rect">
            <a:avLst/>
          </a:prstGeom>
        </p:spPr>
      </p:pic>
    </p:spTree>
    <p:extLst>
      <p:ext uri="{BB962C8B-B14F-4D97-AF65-F5344CB8AC3E}">
        <p14:creationId xmlns:p14="http://schemas.microsoft.com/office/powerpoint/2010/main" val="28967740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E2C5DB72-B19F-4E95-818A-959A25C65978}"/>
              </a:ext>
            </a:extLst>
          </p:cNvPr>
          <p:cNvSpPr txBox="1"/>
          <p:nvPr/>
        </p:nvSpPr>
        <p:spPr>
          <a:xfrm>
            <a:off x="0" y="2067711"/>
            <a:ext cx="9143999"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AT" sz="4000" b="0" i="0" u="none" strike="noStrike" kern="1200" cap="none" spc="0" normalizeH="0" baseline="0" noProof="0" dirty="0">
                <a:ln>
                  <a:noFill/>
                </a:ln>
                <a:solidFill>
                  <a:srgbClr val="000000"/>
                </a:solidFill>
                <a:effectLst/>
                <a:uLnTx/>
                <a:uFillTx/>
                <a:latin typeface="Calibri Light" panose="020F0302020204030204" pitchFamily="34" charset="0"/>
                <a:ea typeface="+mn-ea"/>
                <a:cs typeface="Calibri Light" panose="020F0302020204030204" pitchFamily="34" charset="0"/>
              </a:rPr>
              <a:t>ID Austria</a:t>
            </a:r>
          </a:p>
        </p:txBody>
      </p:sp>
    </p:spTree>
    <p:extLst>
      <p:ext uri="{BB962C8B-B14F-4D97-AF65-F5344CB8AC3E}">
        <p14:creationId xmlns:p14="http://schemas.microsoft.com/office/powerpoint/2010/main" val="34012123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rafik 11">
            <a:extLst>
              <a:ext uri="{FF2B5EF4-FFF2-40B4-BE49-F238E27FC236}">
                <a16:creationId xmlns:a16="http://schemas.microsoft.com/office/drawing/2014/main" id="{7B57D220-2C27-C643-740B-432147B7990D}"/>
              </a:ext>
            </a:extLst>
          </p:cNvPr>
          <p:cNvPicPr>
            <a:picLocks noChangeAspect="1"/>
          </p:cNvPicPr>
          <p:nvPr/>
        </p:nvPicPr>
        <p:blipFill>
          <a:blip r:embed="rId3"/>
          <a:stretch>
            <a:fillRect/>
          </a:stretch>
        </p:blipFill>
        <p:spPr>
          <a:xfrm>
            <a:off x="946800" y="1758053"/>
            <a:ext cx="7250400" cy="2869346"/>
          </a:xfrm>
          <a:prstGeom prst="rect">
            <a:avLst/>
          </a:prstGeom>
        </p:spPr>
      </p:pic>
      <p:sp>
        <p:nvSpPr>
          <p:cNvPr id="2" name="Titel 1">
            <a:extLst>
              <a:ext uri="{FF2B5EF4-FFF2-40B4-BE49-F238E27FC236}">
                <a16:creationId xmlns:a16="http://schemas.microsoft.com/office/drawing/2014/main" id="{B6601B2D-DD6D-475C-AB42-79158C34D532}"/>
              </a:ext>
            </a:extLst>
          </p:cNvPr>
          <p:cNvSpPr>
            <a:spLocks noGrp="1"/>
          </p:cNvSpPr>
          <p:nvPr>
            <p:ph type="title"/>
          </p:nvPr>
        </p:nvSpPr>
        <p:spPr/>
        <p:txBody>
          <a:bodyPr/>
          <a:lstStyle/>
          <a:p>
            <a:r>
              <a:rPr lang="de-AT" dirty="0"/>
              <a:t>ID Austria</a:t>
            </a:r>
          </a:p>
        </p:txBody>
      </p:sp>
      <p:sp>
        <p:nvSpPr>
          <p:cNvPr id="3" name="Textplatzhalter 2">
            <a:extLst>
              <a:ext uri="{FF2B5EF4-FFF2-40B4-BE49-F238E27FC236}">
                <a16:creationId xmlns:a16="http://schemas.microsoft.com/office/drawing/2014/main" id="{62A5C689-76E2-B646-B547-1B2D3051D4B1}"/>
              </a:ext>
            </a:extLst>
          </p:cNvPr>
          <p:cNvSpPr>
            <a:spLocks noGrp="1"/>
          </p:cNvSpPr>
          <p:nvPr>
            <p:ph type="body" sz="quarter" idx="11"/>
          </p:nvPr>
        </p:nvSpPr>
        <p:spPr>
          <a:xfrm>
            <a:off x="648000" y="879474"/>
            <a:ext cx="7848000" cy="754053"/>
          </a:xfrm>
        </p:spPr>
        <p:txBody>
          <a:bodyPr/>
          <a:lstStyle/>
          <a:p>
            <a:r>
              <a:rPr lang="de-AT" dirty="0"/>
              <a:t>Keine Handy-Signatur vorhanden</a:t>
            </a:r>
            <a:br>
              <a:rPr lang="de-AT" dirty="0"/>
            </a:br>
            <a:r>
              <a:rPr lang="de-AT" sz="2400" dirty="0"/>
              <a:t>Teil 2: Behördengang</a:t>
            </a:r>
          </a:p>
        </p:txBody>
      </p:sp>
      <p:sp>
        <p:nvSpPr>
          <p:cNvPr id="5" name="Foliennummernplatzhalter 4">
            <a:extLst>
              <a:ext uri="{FF2B5EF4-FFF2-40B4-BE49-F238E27FC236}">
                <a16:creationId xmlns:a16="http://schemas.microsoft.com/office/drawing/2014/main" id="{5A46F463-57F7-33F3-9DCA-65C03E4EA83A}"/>
              </a:ext>
            </a:extLst>
          </p:cNvPr>
          <p:cNvSpPr>
            <a:spLocks noGrp="1"/>
          </p:cNvSpPr>
          <p:nvPr>
            <p:ph type="sldNum" sz="quarter" idx="14"/>
          </p:nvPr>
        </p:nvSpPr>
        <p:spPr/>
        <p:txBody>
          <a:bodyPr/>
          <a:lstStyle/>
          <a:p>
            <a:fld id="{ED76730B-340B-944F-97E7-D9AAB3BD5E3F}" type="slidenum">
              <a:rPr lang="de-DE" smtClean="0"/>
              <a:t>30</a:t>
            </a:fld>
            <a:endParaRPr lang="de-DE" dirty="0"/>
          </a:p>
        </p:txBody>
      </p:sp>
      <p:grpSp>
        <p:nvGrpSpPr>
          <p:cNvPr id="11" name="Gruppieren 10">
            <a:extLst>
              <a:ext uri="{FF2B5EF4-FFF2-40B4-BE49-F238E27FC236}">
                <a16:creationId xmlns:a16="http://schemas.microsoft.com/office/drawing/2014/main" id="{70D581FC-F7B9-7550-E68A-8E46CFC9D594}"/>
              </a:ext>
            </a:extLst>
          </p:cNvPr>
          <p:cNvGrpSpPr/>
          <p:nvPr/>
        </p:nvGrpSpPr>
        <p:grpSpPr>
          <a:xfrm>
            <a:off x="7024525" y="-16732"/>
            <a:ext cx="2042473" cy="1895924"/>
            <a:chOff x="7024525" y="-16732"/>
            <a:chExt cx="2042473" cy="1895924"/>
          </a:xfrm>
        </p:grpSpPr>
        <p:grpSp>
          <p:nvGrpSpPr>
            <p:cNvPr id="6" name="Gruppieren 5">
              <a:extLst>
                <a:ext uri="{FF2B5EF4-FFF2-40B4-BE49-F238E27FC236}">
                  <a16:creationId xmlns:a16="http://schemas.microsoft.com/office/drawing/2014/main" id="{A5958203-4438-67EB-33DE-F76E8BD92228}"/>
                </a:ext>
              </a:extLst>
            </p:cNvPr>
            <p:cNvGrpSpPr/>
            <p:nvPr/>
          </p:nvGrpSpPr>
          <p:grpSpPr>
            <a:xfrm>
              <a:off x="7024525" y="-16732"/>
              <a:ext cx="2042473" cy="1895924"/>
              <a:chOff x="5816831" y="3014938"/>
              <a:chExt cx="2042473" cy="1895924"/>
            </a:xfrm>
          </p:grpSpPr>
          <p:sp>
            <p:nvSpPr>
              <p:cNvPr id="7" name="Freihandform: Form 6">
                <a:extLst>
                  <a:ext uri="{FF2B5EF4-FFF2-40B4-BE49-F238E27FC236}">
                    <a16:creationId xmlns:a16="http://schemas.microsoft.com/office/drawing/2014/main" id="{A163B247-5807-51F2-48E9-B2C1DE9FF017}"/>
                  </a:ext>
                </a:extLst>
              </p:cNvPr>
              <p:cNvSpPr/>
              <p:nvPr/>
            </p:nvSpPr>
            <p:spPr>
              <a:xfrm>
                <a:off x="6690224" y="3014938"/>
                <a:ext cx="91440" cy="534617"/>
              </a:xfrm>
              <a:custGeom>
                <a:avLst/>
                <a:gdLst/>
                <a:ahLst/>
                <a:cxnLst/>
                <a:rect l="0" t="0" r="0" b="0"/>
                <a:pathLst>
                  <a:path>
                    <a:moveTo>
                      <a:pt x="45720" y="0"/>
                    </a:moveTo>
                    <a:lnTo>
                      <a:pt x="45720" y="534617"/>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8" name="Rechteck: abgerundete Ecken 7">
                <a:extLst>
                  <a:ext uri="{FF2B5EF4-FFF2-40B4-BE49-F238E27FC236}">
                    <a16:creationId xmlns:a16="http://schemas.microsoft.com/office/drawing/2014/main" id="{83089908-A324-86F1-7CD9-C3F9E9D43E8D}"/>
                  </a:ext>
                </a:extLst>
              </p:cNvPr>
              <p:cNvSpPr/>
              <p:nvPr/>
            </p:nvSpPr>
            <p:spPr>
              <a:xfrm>
                <a:off x="5816831" y="3549555"/>
                <a:ext cx="1838225" cy="1167272"/>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Freihandform: Form 8">
                <a:extLst>
                  <a:ext uri="{FF2B5EF4-FFF2-40B4-BE49-F238E27FC236}">
                    <a16:creationId xmlns:a16="http://schemas.microsoft.com/office/drawing/2014/main" id="{050CBCF3-5085-2FE1-CC5E-A0EE2515F803}"/>
                  </a:ext>
                </a:extLst>
              </p:cNvPr>
              <p:cNvSpPr/>
              <p:nvPr/>
            </p:nvSpPr>
            <p:spPr>
              <a:xfrm>
                <a:off x="6021079" y="3743590"/>
                <a:ext cx="1838225" cy="1167272"/>
              </a:xfrm>
              <a:custGeom>
                <a:avLst/>
                <a:gdLst>
                  <a:gd name="connsiteX0" fmla="*/ 0 w 1838225"/>
                  <a:gd name="connsiteY0" fmla="*/ 116727 h 1167272"/>
                  <a:gd name="connsiteX1" fmla="*/ 116727 w 1838225"/>
                  <a:gd name="connsiteY1" fmla="*/ 0 h 1167272"/>
                  <a:gd name="connsiteX2" fmla="*/ 1721498 w 1838225"/>
                  <a:gd name="connsiteY2" fmla="*/ 0 h 1167272"/>
                  <a:gd name="connsiteX3" fmla="*/ 1838225 w 1838225"/>
                  <a:gd name="connsiteY3" fmla="*/ 116727 h 1167272"/>
                  <a:gd name="connsiteX4" fmla="*/ 1838225 w 1838225"/>
                  <a:gd name="connsiteY4" fmla="*/ 1050545 h 1167272"/>
                  <a:gd name="connsiteX5" fmla="*/ 1721498 w 1838225"/>
                  <a:gd name="connsiteY5" fmla="*/ 1167272 h 1167272"/>
                  <a:gd name="connsiteX6" fmla="*/ 116727 w 1838225"/>
                  <a:gd name="connsiteY6" fmla="*/ 1167272 h 1167272"/>
                  <a:gd name="connsiteX7" fmla="*/ 0 w 1838225"/>
                  <a:gd name="connsiteY7" fmla="*/ 1050545 h 1167272"/>
                  <a:gd name="connsiteX8" fmla="*/ 0 w 1838225"/>
                  <a:gd name="connsiteY8" fmla="*/ 116727 h 1167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38225" h="1167272">
                    <a:moveTo>
                      <a:pt x="0" y="116727"/>
                    </a:moveTo>
                    <a:cubicBezTo>
                      <a:pt x="0" y="52260"/>
                      <a:pt x="52260" y="0"/>
                      <a:pt x="116727" y="0"/>
                    </a:cubicBezTo>
                    <a:lnTo>
                      <a:pt x="1721498" y="0"/>
                    </a:lnTo>
                    <a:cubicBezTo>
                      <a:pt x="1785965" y="0"/>
                      <a:pt x="1838225" y="52260"/>
                      <a:pt x="1838225" y="116727"/>
                    </a:cubicBezTo>
                    <a:lnTo>
                      <a:pt x="1838225" y="1050545"/>
                    </a:lnTo>
                    <a:cubicBezTo>
                      <a:pt x="1838225" y="1115012"/>
                      <a:pt x="1785965" y="1167272"/>
                      <a:pt x="1721498" y="1167272"/>
                    </a:cubicBezTo>
                    <a:lnTo>
                      <a:pt x="116727" y="1167272"/>
                    </a:lnTo>
                    <a:cubicBezTo>
                      <a:pt x="52260" y="1167272"/>
                      <a:pt x="0" y="1115012"/>
                      <a:pt x="0" y="1050545"/>
                    </a:cubicBezTo>
                    <a:lnTo>
                      <a:pt x="0" y="116727"/>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5148" tIns="95148" rIns="95148" bIns="95148" numCol="1" spcCol="1270" anchor="ctr" anchorCtr="0">
                <a:noAutofit/>
              </a:bodyPr>
              <a:lstStyle/>
              <a:p>
                <a:pPr marL="0" lvl="0" indent="0" algn="ctr" defTabSz="711200">
                  <a:lnSpc>
                    <a:spcPct val="90000"/>
                  </a:lnSpc>
                  <a:spcBef>
                    <a:spcPct val="0"/>
                  </a:spcBef>
                  <a:spcAft>
                    <a:spcPct val="35000"/>
                  </a:spcAft>
                  <a:buNone/>
                </a:pPr>
                <a:r>
                  <a:rPr lang="de-AT" sz="1600" kern="1200" dirty="0"/>
                  <a:t>Erstregistrierung</a:t>
                </a:r>
              </a:p>
            </p:txBody>
          </p:sp>
        </p:grpSp>
        <p:pic>
          <p:nvPicPr>
            <p:cNvPr id="10" name="Grafik 9" descr="Gehen mit einfarbiger Füllung">
              <a:extLst>
                <a:ext uri="{FF2B5EF4-FFF2-40B4-BE49-F238E27FC236}">
                  <a16:creationId xmlns:a16="http://schemas.microsoft.com/office/drawing/2014/main" id="{64D2ABAE-E361-332D-5665-6045B9E42A3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081467" y="328658"/>
              <a:ext cx="744255" cy="744255"/>
            </a:xfrm>
            <a:prstGeom prst="rect">
              <a:avLst/>
            </a:prstGeom>
          </p:spPr>
        </p:pic>
      </p:grpSp>
      <p:sp>
        <p:nvSpPr>
          <p:cNvPr id="14" name="Textfeld 13">
            <a:extLst>
              <a:ext uri="{FF2B5EF4-FFF2-40B4-BE49-F238E27FC236}">
                <a16:creationId xmlns:a16="http://schemas.microsoft.com/office/drawing/2014/main" id="{01103315-B678-C6EA-A4B2-26E632105133}"/>
              </a:ext>
            </a:extLst>
          </p:cNvPr>
          <p:cNvSpPr txBox="1"/>
          <p:nvPr/>
        </p:nvSpPr>
        <p:spPr>
          <a:xfrm>
            <a:off x="0" y="4775846"/>
            <a:ext cx="9144000" cy="230832"/>
          </a:xfrm>
          <a:prstGeom prst="rect">
            <a:avLst/>
          </a:prstGeom>
          <a:noFill/>
        </p:spPr>
        <p:txBody>
          <a:bodyPr wrap="square" rtlCol="0">
            <a:spAutoFit/>
          </a:bodyPr>
          <a:lstStyle/>
          <a:p>
            <a:pPr algn="ctr"/>
            <a:r>
              <a:rPr lang="de-AT" sz="900" dirty="0">
                <a:solidFill>
                  <a:schemeClr val="bg1">
                    <a:lumMod val="50000"/>
                  </a:schemeClr>
                </a:solidFill>
              </a:rPr>
              <a:t>A-Trust Vorregistrierung: https://www.a-trust.at/id-austria-vorregistrierung/</a:t>
            </a:r>
          </a:p>
        </p:txBody>
      </p:sp>
    </p:spTree>
    <p:extLst>
      <p:ext uri="{BB962C8B-B14F-4D97-AF65-F5344CB8AC3E}">
        <p14:creationId xmlns:p14="http://schemas.microsoft.com/office/powerpoint/2010/main" val="16529029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601B2D-DD6D-475C-AB42-79158C34D532}"/>
              </a:ext>
            </a:extLst>
          </p:cNvPr>
          <p:cNvSpPr>
            <a:spLocks noGrp="1"/>
          </p:cNvSpPr>
          <p:nvPr>
            <p:ph type="title"/>
          </p:nvPr>
        </p:nvSpPr>
        <p:spPr/>
        <p:txBody>
          <a:bodyPr/>
          <a:lstStyle/>
          <a:p>
            <a:r>
              <a:rPr lang="de-AT" dirty="0"/>
              <a:t>ID Austria</a:t>
            </a:r>
          </a:p>
        </p:txBody>
      </p:sp>
      <p:sp>
        <p:nvSpPr>
          <p:cNvPr id="3" name="Textplatzhalter 2">
            <a:extLst>
              <a:ext uri="{FF2B5EF4-FFF2-40B4-BE49-F238E27FC236}">
                <a16:creationId xmlns:a16="http://schemas.microsoft.com/office/drawing/2014/main" id="{62A5C689-76E2-B646-B547-1B2D3051D4B1}"/>
              </a:ext>
            </a:extLst>
          </p:cNvPr>
          <p:cNvSpPr>
            <a:spLocks noGrp="1"/>
          </p:cNvSpPr>
          <p:nvPr>
            <p:ph type="body" sz="quarter" idx="11"/>
          </p:nvPr>
        </p:nvSpPr>
        <p:spPr>
          <a:xfrm>
            <a:off x="648000" y="879474"/>
            <a:ext cx="7848000" cy="384721"/>
          </a:xfrm>
        </p:spPr>
        <p:txBody>
          <a:bodyPr/>
          <a:lstStyle/>
          <a:p>
            <a:r>
              <a:rPr lang="de-AT" dirty="0"/>
              <a:t>Reisepass-Ausstellung</a:t>
            </a:r>
          </a:p>
        </p:txBody>
      </p:sp>
      <p:sp>
        <p:nvSpPr>
          <p:cNvPr id="4" name="Textplatzhalter 3">
            <a:extLst>
              <a:ext uri="{FF2B5EF4-FFF2-40B4-BE49-F238E27FC236}">
                <a16:creationId xmlns:a16="http://schemas.microsoft.com/office/drawing/2014/main" id="{7C86A956-E36C-6FE7-BD91-F3FA0FDC4F44}"/>
              </a:ext>
            </a:extLst>
          </p:cNvPr>
          <p:cNvSpPr>
            <a:spLocks noGrp="1"/>
          </p:cNvSpPr>
          <p:nvPr>
            <p:ph type="body" sz="quarter" idx="12"/>
          </p:nvPr>
        </p:nvSpPr>
        <p:spPr/>
        <p:txBody>
          <a:bodyPr>
            <a:normAutofit/>
          </a:bodyPr>
          <a:lstStyle/>
          <a:p>
            <a:pPr>
              <a:buClr>
                <a:schemeClr val="accent6"/>
              </a:buClr>
            </a:pPr>
            <a:r>
              <a:rPr lang="de-AT" dirty="0"/>
              <a:t>Sie können bei Ausstellung eines neuen Reisepasses die ID Austria erhalten.</a:t>
            </a:r>
          </a:p>
          <a:p>
            <a:pPr>
              <a:buClr>
                <a:schemeClr val="accent6"/>
              </a:buClr>
            </a:pPr>
            <a:r>
              <a:rPr lang="de-AT" dirty="0"/>
              <a:t>Um die Passbehörde mit einer fertigen ID Austria zu verlassen, führen Sie vor dem Behördenbesuch die </a:t>
            </a:r>
            <a:r>
              <a:rPr lang="de-AT" dirty="0">
                <a:hlinkClick r:id="rId3"/>
              </a:rPr>
              <a:t>Online-Vorregistrierung</a:t>
            </a:r>
            <a:r>
              <a:rPr lang="de-AT" dirty="0"/>
              <a:t> durch.</a:t>
            </a:r>
          </a:p>
          <a:p>
            <a:pPr>
              <a:buClr>
                <a:schemeClr val="accent6"/>
              </a:buClr>
            </a:pPr>
            <a:endParaRPr lang="de-AT" dirty="0"/>
          </a:p>
        </p:txBody>
      </p:sp>
      <p:sp>
        <p:nvSpPr>
          <p:cNvPr id="5" name="Foliennummernplatzhalter 4">
            <a:extLst>
              <a:ext uri="{FF2B5EF4-FFF2-40B4-BE49-F238E27FC236}">
                <a16:creationId xmlns:a16="http://schemas.microsoft.com/office/drawing/2014/main" id="{5A46F463-57F7-33F3-9DCA-65C03E4EA83A}"/>
              </a:ext>
            </a:extLst>
          </p:cNvPr>
          <p:cNvSpPr>
            <a:spLocks noGrp="1"/>
          </p:cNvSpPr>
          <p:nvPr>
            <p:ph type="sldNum" sz="quarter" idx="14"/>
          </p:nvPr>
        </p:nvSpPr>
        <p:spPr/>
        <p:txBody>
          <a:bodyPr/>
          <a:lstStyle/>
          <a:p>
            <a:fld id="{ED76730B-340B-944F-97E7-D9AAB3BD5E3F}" type="slidenum">
              <a:rPr lang="de-DE" smtClean="0"/>
              <a:t>31</a:t>
            </a:fld>
            <a:endParaRPr lang="de-DE" dirty="0"/>
          </a:p>
        </p:txBody>
      </p:sp>
    </p:spTree>
    <p:extLst>
      <p:ext uri="{BB962C8B-B14F-4D97-AF65-F5344CB8AC3E}">
        <p14:creationId xmlns:p14="http://schemas.microsoft.com/office/powerpoint/2010/main" val="33831847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601B2D-DD6D-475C-AB42-79158C34D532}"/>
              </a:ext>
            </a:extLst>
          </p:cNvPr>
          <p:cNvSpPr>
            <a:spLocks noGrp="1"/>
          </p:cNvSpPr>
          <p:nvPr>
            <p:ph type="title"/>
          </p:nvPr>
        </p:nvSpPr>
        <p:spPr/>
        <p:txBody>
          <a:bodyPr/>
          <a:lstStyle/>
          <a:p>
            <a:r>
              <a:rPr lang="de-AT" dirty="0"/>
              <a:t>ID Austria</a:t>
            </a:r>
          </a:p>
        </p:txBody>
      </p:sp>
      <p:sp>
        <p:nvSpPr>
          <p:cNvPr id="3" name="Textplatzhalter 2">
            <a:extLst>
              <a:ext uri="{FF2B5EF4-FFF2-40B4-BE49-F238E27FC236}">
                <a16:creationId xmlns:a16="http://schemas.microsoft.com/office/drawing/2014/main" id="{62A5C689-76E2-B646-B547-1B2D3051D4B1}"/>
              </a:ext>
            </a:extLst>
          </p:cNvPr>
          <p:cNvSpPr>
            <a:spLocks noGrp="1"/>
          </p:cNvSpPr>
          <p:nvPr>
            <p:ph type="body" sz="quarter" idx="11"/>
          </p:nvPr>
        </p:nvSpPr>
        <p:spPr>
          <a:xfrm>
            <a:off x="648000" y="879474"/>
            <a:ext cx="7848000" cy="384721"/>
          </a:xfrm>
        </p:spPr>
        <p:txBody>
          <a:bodyPr/>
          <a:lstStyle/>
          <a:p>
            <a:r>
              <a:rPr lang="de-AT" dirty="0"/>
              <a:t>Häufige Fragen</a:t>
            </a:r>
          </a:p>
        </p:txBody>
      </p:sp>
      <p:sp>
        <p:nvSpPr>
          <p:cNvPr id="4" name="Textplatzhalter 3">
            <a:extLst>
              <a:ext uri="{FF2B5EF4-FFF2-40B4-BE49-F238E27FC236}">
                <a16:creationId xmlns:a16="http://schemas.microsoft.com/office/drawing/2014/main" id="{7C86A956-E36C-6FE7-BD91-F3FA0FDC4F44}"/>
              </a:ext>
            </a:extLst>
          </p:cNvPr>
          <p:cNvSpPr>
            <a:spLocks noGrp="1"/>
          </p:cNvSpPr>
          <p:nvPr>
            <p:ph type="body" sz="quarter" idx="12"/>
          </p:nvPr>
        </p:nvSpPr>
        <p:spPr>
          <a:xfrm>
            <a:off x="647699" y="1363037"/>
            <a:ext cx="7847999" cy="2898245"/>
          </a:xfrm>
        </p:spPr>
        <p:txBody>
          <a:bodyPr>
            <a:normAutofit lnSpcReduction="10000"/>
          </a:bodyPr>
          <a:lstStyle/>
          <a:p>
            <a:pPr marL="357188" indent="-357188">
              <a:buClr>
                <a:schemeClr val="accent6"/>
              </a:buClr>
              <a:buFont typeface="Arial" panose="020B0604020202020204" pitchFamily="34" charset="0"/>
              <a:buChar char="•"/>
            </a:pPr>
            <a:r>
              <a:rPr lang="de-AT" sz="2200" dirty="0"/>
              <a:t>Wann startet die </a:t>
            </a:r>
            <a:r>
              <a:rPr lang="de-AT" sz="2200" b="1" dirty="0">
                <a:solidFill>
                  <a:schemeClr val="tx2"/>
                </a:solidFill>
              </a:rPr>
              <a:t>reguläre Betriebsphase</a:t>
            </a:r>
            <a:r>
              <a:rPr lang="de-AT" sz="2200" dirty="0"/>
              <a:t>?</a:t>
            </a:r>
          </a:p>
          <a:p>
            <a:pPr>
              <a:buClr>
                <a:schemeClr val="accent6"/>
              </a:buClr>
            </a:pPr>
            <a:r>
              <a:rPr lang="de-AT" sz="2200" dirty="0"/>
              <a:t>	Ab Sommer 2023</a:t>
            </a:r>
          </a:p>
          <a:p>
            <a:pPr marL="357188" indent="-357188">
              <a:buClr>
                <a:schemeClr val="accent6"/>
              </a:buClr>
              <a:buFont typeface="Arial" panose="020B0604020202020204" pitchFamily="34" charset="0"/>
              <a:buChar char="•"/>
            </a:pPr>
            <a:r>
              <a:rPr lang="de-AT" sz="2200" dirty="0"/>
              <a:t>Kann ich die </a:t>
            </a:r>
            <a:r>
              <a:rPr lang="de-AT" sz="2200" b="1" dirty="0">
                <a:solidFill>
                  <a:schemeClr val="tx2"/>
                </a:solidFill>
              </a:rPr>
              <a:t>ID Austria </a:t>
            </a:r>
            <a:r>
              <a:rPr lang="de-AT" sz="2200" dirty="0"/>
              <a:t>auch </a:t>
            </a:r>
            <a:r>
              <a:rPr lang="de-AT" sz="2200" b="1" dirty="0">
                <a:solidFill>
                  <a:schemeClr val="accent4"/>
                </a:solidFill>
              </a:rPr>
              <a:t>ohne Smartphone </a:t>
            </a:r>
            <a:r>
              <a:rPr lang="de-AT" sz="2200" dirty="0"/>
              <a:t>nutzen?</a:t>
            </a:r>
          </a:p>
          <a:p>
            <a:pPr>
              <a:buClr>
                <a:schemeClr val="accent6"/>
              </a:buClr>
            </a:pPr>
            <a:r>
              <a:rPr lang="de-AT" sz="2200" dirty="0"/>
              <a:t>	Ja, die ID Austria kann auch mittels </a:t>
            </a:r>
            <a:r>
              <a:rPr lang="de-AT" sz="2200" b="1" dirty="0">
                <a:hlinkClick r:id="rId3"/>
              </a:rPr>
              <a:t>FIDO-Sicherheitsschlüssel</a:t>
            </a:r>
            <a:r>
              <a:rPr lang="de-AT" sz="2200" dirty="0"/>
              <a:t> 	und einer Telefonnummer genutzt werden.</a:t>
            </a:r>
          </a:p>
          <a:p>
            <a:pPr marL="357188" indent="-357188">
              <a:buClr>
                <a:schemeClr val="accent6"/>
              </a:buClr>
              <a:buFont typeface="Arial" panose="020B0604020202020204" pitchFamily="34" charset="0"/>
              <a:buChar char="•"/>
            </a:pPr>
            <a:r>
              <a:rPr lang="de-AT" sz="2200" dirty="0"/>
              <a:t>Ich habe bereits eine </a:t>
            </a:r>
            <a:r>
              <a:rPr lang="de-AT" sz="2200" b="1" dirty="0">
                <a:solidFill>
                  <a:schemeClr val="tx2"/>
                </a:solidFill>
              </a:rPr>
              <a:t>Handy-Signatur</a:t>
            </a:r>
            <a:r>
              <a:rPr lang="de-AT" sz="2200" dirty="0"/>
              <a:t>, bleibt diese </a:t>
            </a:r>
            <a:r>
              <a:rPr lang="de-AT" sz="2200" b="1" dirty="0">
                <a:solidFill>
                  <a:schemeClr val="tx2"/>
                </a:solidFill>
              </a:rPr>
              <a:t>gültig</a:t>
            </a:r>
            <a:r>
              <a:rPr lang="de-AT" sz="2200" dirty="0"/>
              <a:t>? </a:t>
            </a:r>
          </a:p>
          <a:p>
            <a:pPr>
              <a:buClr>
                <a:schemeClr val="accent6"/>
              </a:buClr>
            </a:pPr>
            <a:r>
              <a:rPr lang="de-AT" sz="2200" dirty="0">
                <a:latin typeface="Calibri Light" panose="020F0302020204030204" pitchFamily="34" charset="0"/>
                <a:cs typeface="Calibri Light" panose="020F0302020204030204" pitchFamily="34" charset="0"/>
              </a:rPr>
              <a:t>	Ihre bestehende Handy-Signatur (qualifiziertes Zertifikat) ist ab 	der Aktivierung insgesamt fünf Jahre gültig.</a:t>
            </a:r>
          </a:p>
        </p:txBody>
      </p:sp>
      <p:sp>
        <p:nvSpPr>
          <p:cNvPr id="5" name="Foliennummernplatzhalter 4">
            <a:extLst>
              <a:ext uri="{FF2B5EF4-FFF2-40B4-BE49-F238E27FC236}">
                <a16:creationId xmlns:a16="http://schemas.microsoft.com/office/drawing/2014/main" id="{5A46F463-57F7-33F3-9DCA-65C03E4EA83A}"/>
              </a:ext>
            </a:extLst>
          </p:cNvPr>
          <p:cNvSpPr>
            <a:spLocks noGrp="1"/>
          </p:cNvSpPr>
          <p:nvPr>
            <p:ph type="sldNum" sz="quarter" idx="14"/>
          </p:nvPr>
        </p:nvSpPr>
        <p:spPr/>
        <p:txBody>
          <a:bodyPr/>
          <a:lstStyle/>
          <a:p>
            <a:fld id="{ED76730B-340B-944F-97E7-D9AAB3BD5E3F}" type="slidenum">
              <a:rPr lang="de-DE" smtClean="0"/>
              <a:t>32</a:t>
            </a:fld>
            <a:endParaRPr lang="de-DE" dirty="0"/>
          </a:p>
        </p:txBody>
      </p:sp>
      <p:sp>
        <p:nvSpPr>
          <p:cNvPr id="6" name="Textfeld 5">
            <a:extLst>
              <a:ext uri="{FF2B5EF4-FFF2-40B4-BE49-F238E27FC236}">
                <a16:creationId xmlns:a16="http://schemas.microsoft.com/office/drawing/2014/main" id="{5C48C7B9-BCF5-CAA4-5B04-960286A01012}"/>
              </a:ext>
            </a:extLst>
          </p:cNvPr>
          <p:cNvSpPr txBox="1"/>
          <p:nvPr/>
        </p:nvSpPr>
        <p:spPr>
          <a:xfrm>
            <a:off x="0" y="4775214"/>
            <a:ext cx="9144000" cy="230832"/>
          </a:xfrm>
          <a:prstGeom prst="rect">
            <a:avLst/>
          </a:prstGeom>
          <a:noFill/>
        </p:spPr>
        <p:txBody>
          <a:bodyPr wrap="square" rtlCol="0">
            <a:spAutoFit/>
          </a:bodyPr>
          <a:lstStyle/>
          <a:p>
            <a:pPr algn="ctr"/>
            <a:r>
              <a:rPr lang="de-AT" sz="900" dirty="0">
                <a:solidFill>
                  <a:schemeClr val="bg1">
                    <a:lumMod val="50000"/>
                  </a:schemeClr>
                </a:solidFill>
              </a:rPr>
              <a:t>Häufige Fragen: https://www.oesterreich.gv.at/id-austria/haeufige-fragen.html</a:t>
            </a:r>
          </a:p>
        </p:txBody>
      </p:sp>
    </p:spTree>
    <p:extLst>
      <p:ext uri="{BB962C8B-B14F-4D97-AF65-F5344CB8AC3E}">
        <p14:creationId xmlns:p14="http://schemas.microsoft.com/office/powerpoint/2010/main" val="3176530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601B2D-DD6D-475C-AB42-79158C34D532}"/>
              </a:ext>
            </a:extLst>
          </p:cNvPr>
          <p:cNvSpPr>
            <a:spLocks noGrp="1"/>
          </p:cNvSpPr>
          <p:nvPr>
            <p:ph type="title"/>
          </p:nvPr>
        </p:nvSpPr>
        <p:spPr/>
        <p:txBody>
          <a:bodyPr/>
          <a:lstStyle/>
          <a:p>
            <a:r>
              <a:rPr lang="de-AT" dirty="0"/>
              <a:t>ID Austria</a:t>
            </a:r>
          </a:p>
        </p:txBody>
      </p:sp>
      <p:sp>
        <p:nvSpPr>
          <p:cNvPr id="3" name="Textplatzhalter 2">
            <a:extLst>
              <a:ext uri="{FF2B5EF4-FFF2-40B4-BE49-F238E27FC236}">
                <a16:creationId xmlns:a16="http://schemas.microsoft.com/office/drawing/2014/main" id="{62A5C689-76E2-B646-B547-1B2D3051D4B1}"/>
              </a:ext>
            </a:extLst>
          </p:cNvPr>
          <p:cNvSpPr>
            <a:spLocks noGrp="1"/>
          </p:cNvSpPr>
          <p:nvPr>
            <p:ph type="body" sz="quarter" idx="11"/>
          </p:nvPr>
        </p:nvSpPr>
        <p:spPr>
          <a:xfrm>
            <a:off x="648000" y="879474"/>
            <a:ext cx="7848000" cy="384721"/>
          </a:xfrm>
        </p:spPr>
        <p:txBody>
          <a:bodyPr/>
          <a:lstStyle/>
          <a:p>
            <a:r>
              <a:rPr lang="de-AT" dirty="0"/>
              <a:t>Häufige Fragen</a:t>
            </a:r>
          </a:p>
        </p:txBody>
      </p:sp>
      <p:sp>
        <p:nvSpPr>
          <p:cNvPr id="4" name="Textplatzhalter 3">
            <a:extLst>
              <a:ext uri="{FF2B5EF4-FFF2-40B4-BE49-F238E27FC236}">
                <a16:creationId xmlns:a16="http://schemas.microsoft.com/office/drawing/2014/main" id="{7C86A956-E36C-6FE7-BD91-F3FA0FDC4F44}"/>
              </a:ext>
            </a:extLst>
          </p:cNvPr>
          <p:cNvSpPr>
            <a:spLocks noGrp="1"/>
          </p:cNvSpPr>
          <p:nvPr>
            <p:ph type="body" sz="quarter" idx="12"/>
          </p:nvPr>
        </p:nvSpPr>
        <p:spPr>
          <a:xfrm>
            <a:off x="647699" y="1363037"/>
            <a:ext cx="7847999" cy="2898245"/>
          </a:xfrm>
        </p:spPr>
        <p:txBody>
          <a:bodyPr>
            <a:noAutofit/>
          </a:bodyPr>
          <a:lstStyle/>
          <a:p>
            <a:pPr marL="357188" indent="-357188">
              <a:buClr>
                <a:schemeClr val="accent6"/>
              </a:buClr>
              <a:buFont typeface="Arial" panose="020B0604020202020204" pitchFamily="34" charset="0"/>
              <a:buChar char="•"/>
            </a:pPr>
            <a:r>
              <a:rPr lang="de-AT" sz="2000" dirty="0"/>
              <a:t>Ich habe mein </a:t>
            </a:r>
            <a:r>
              <a:rPr lang="de-AT" sz="2000" b="1" dirty="0">
                <a:solidFill>
                  <a:schemeClr val="tx2"/>
                </a:solidFill>
              </a:rPr>
              <a:t>ID Austria Passwort vergessen</a:t>
            </a:r>
            <a:r>
              <a:rPr lang="de-AT" sz="2000" dirty="0"/>
              <a:t>. Oder:</a:t>
            </a:r>
          </a:p>
          <a:p>
            <a:pPr marL="357188" indent="-357188">
              <a:buClr>
                <a:schemeClr val="accent6"/>
              </a:buClr>
              <a:buFont typeface="Arial" panose="020B0604020202020204" pitchFamily="34" charset="0"/>
              <a:buChar char="•"/>
            </a:pPr>
            <a:r>
              <a:rPr lang="de-AT" sz="2000" dirty="0"/>
              <a:t>Ich habe eine </a:t>
            </a:r>
            <a:r>
              <a:rPr lang="de-AT" sz="2000" b="1" dirty="0">
                <a:solidFill>
                  <a:schemeClr val="tx2"/>
                </a:solidFill>
              </a:rPr>
              <a:t>neue Rufnummer </a:t>
            </a:r>
            <a:r>
              <a:rPr lang="de-AT" sz="2000" dirty="0"/>
              <a:t>bzw. </a:t>
            </a:r>
            <a:r>
              <a:rPr lang="de-AT" sz="2000" b="1" dirty="0">
                <a:solidFill>
                  <a:schemeClr val="tx2"/>
                </a:solidFill>
              </a:rPr>
              <a:t>E-Mail-Adresse</a:t>
            </a:r>
            <a:r>
              <a:rPr lang="de-AT" sz="2000" dirty="0"/>
              <a:t>. Was muss ich tun?</a:t>
            </a:r>
          </a:p>
          <a:p>
            <a:pPr>
              <a:buClr>
                <a:schemeClr val="accent6"/>
              </a:buClr>
            </a:pPr>
            <a:r>
              <a:rPr lang="de-AT" sz="2000" dirty="0"/>
              <a:t>	Bitte wenden Sie sich an eine Registrierungsbehörde, um eine neue ID 	Austria zu beantragen. An einer Online-Lösung für die Verwaltung 	Ihrer ID Austria wird aktuell gearbeitet.</a:t>
            </a:r>
          </a:p>
          <a:p>
            <a:pPr marL="357188" indent="-357188">
              <a:buClr>
                <a:schemeClr val="accent6"/>
              </a:buClr>
              <a:buFont typeface="Arial" panose="020B0604020202020204" pitchFamily="34" charset="0"/>
              <a:buChar char="•"/>
            </a:pPr>
            <a:r>
              <a:rPr lang="de-AT" sz="2000" dirty="0"/>
              <a:t>Ich habe mein </a:t>
            </a:r>
            <a:r>
              <a:rPr lang="de-AT" sz="2000" b="1" dirty="0">
                <a:solidFill>
                  <a:schemeClr val="tx2"/>
                </a:solidFill>
              </a:rPr>
              <a:t>Handy verloren </a:t>
            </a:r>
            <a:r>
              <a:rPr lang="de-AT" sz="2000" dirty="0"/>
              <a:t>bzw. es wurde </a:t>
            </a:r>
            <a:r>
              <a:rPr lang="de-AT" sz="2000" b="1" dirty="0">
                <a:solidFill>
                  <a:schemeClr val="tx2"/>
                </a:solidFill>
              </a:rPr>
              <a:t>gestohlen</a:t>
            </a:r>
            <a:r>
              <a:rPr lang="de-AT" sz="2000" dirty="0"/>
              <a:t>. Was ist zu tun?</a:t>
            </a:r>
          </a:p>
          <a:p>
            <a:pPr lvl="2">
              <a:buClr>
                <a:schemeClr val="accent6"/>
              </a:buClr>
            </a:pPr>
            <a:r>
              <a:rPr lang="de-AT" sz="2000" dirty="0">
                <a:latin typeface="Calibri Light" panose="020F0302020204030204" pitchFamily="34" charset="0"/>
                <a:cs typeface="Calibri Light" panose="020F0302020204030204" pitchFamily="34" charset="0"/>
              </a:rPr>
              <a:t>Das bestehende Smartphone muss für die ID Austria umgehend deaktiviert werden, um Identitätsdiebstahl zu verhindern.</a:t>
            </a:r>
            <a:br>
              <a:rPr lang="de-AT" sz="2000" dirty="0">
                <a:latin typeface="Calibri Light" panose="020F0302020204030204" pitchFamily="34" charset="0"/>
                <a:cs typeface="Calibri Light" panose="020F0302020204030204" pitchFamily="34" charset="0"/>
              </a:rPr>
            </a:br>
            <a:r>
              <a:rPr lang="de-AT" sz="2000" dirty="0">
                <a:latin typeface="Calibri Light" panose="020F0302020204030204" pitchFamily="34" charset="0"/>
                <a:cs typeface="Calibri Light" panose="020F0302020204030204" pitchFamily="34" charset="0"/>
              </a:rPr>
              <a:t>Wenden Sie sich an den Widerrufsdienst der A-Trust.</a:t>
            </a:r>
            <a:br>
              <a:rPr lang="de-AT" sz="2000" dirty="0">
                <a:latin typeface="Calibri Light" panose="020F0302020204030204" pitchFamily="34" charset="0"/>
                <a:cs typeface="Calibri Light" panose="020F0302020204030204" pitchFamily="34" charset="0"/>
              </a:rPr>
            </a:br>
            <a:r>
              <a:rPr lang="de-AT" sz="2000" dirty="0">
                <a:latin typeface="Calibri Light" panose="020F0302020204030204" pitchFamily="34" charset="0"/>
                <a:cs typeface="Calibri Light" panose="020F0302020204030204" pitchFamily="34" charset="0"/>
              </a:rPr>
              <a:t>Die Nummer finden Sie unter → https://www.a-trust.at/widerruf .</a:t>
            </a:r>
          </a:p>
        </p:txBody>
      </p:sp>
      <p:sp>
        <p:nvSpPr>
          <p:cNvPr id="5" name="Foliennummernplatzhalter 4">
            <a:extLst>
              <a:ext uri="{FF2B5EF4-FFF2-40B4-BE49-F238E27FC236}">
                <a16:creationId xmlns:a16="http://schemas.microsoft.com/office/drawing/2014/main" id="{5A46F463-57F7-33F3-9DCA-65C03E4EA83A}"/>
              </a:ext>
            </a:extLst>
          </p:cNvPr>
          <p:cNvSpPr>
            <a:spLocks noGrp="1"/>
          </p:cNvSpPr>
          <p:nvPr>
            <p:ph type="sldNum" sz="quarter" idx="14"/>
          </p:nvPr>
        </p:nvSpPr>
        <p:spPr/>
        <p:txBody>
          <a:bodyPr/>
          <a:lstStyle/>
          <a:p>
            <a:fld id="{ED76730B-340B-944F-97E7-D9AAB3BD5E3F}" type="slidenum">
              <a:rPr lang="de-DE" smtClean="0"/>
              <a:t>33</a:t>
            </a:fld>
            <a:endParaRPr lang="de-DE" dirty="0"/>
          </a:p>
        </p:txBody>
      </p:sp>
      <p:sp>
        <p:nvSpPr>
          <p:cNvPr id="6" name="Textfeld 5">
            <a:extLst>
              <a:ext uri="{FF2B5EF4-FFF2-40B4-BE49-F238E27FC236}">
                <a16:creationId xmlns:a16="http://schemas.microsoft.com/office/drawing/2014/main" id="{1DC913DE-2987-985C-59CA-95509B54A59D}"/>
              </a:ext>
            </a:extLst>
          </p:cNvPr>
          <p:cNvSpPr txBox="1"/>
          <p:nvPr/>
        </p:nvSpPr>
        <p:spPr>
          <a:xfrm>
            <a:off x="0" y="4775214"/>
            <a:ext cx="9144000" cy="230832"/>
          </a:xfrm>
          <a:prstGeom prst="rect">
            <a:avLst/>
          </a:prstGeom>
          <a:noFill/>
        </p:spPr>
        <p:txBody>
          <a:bodyPr wrap="square" rtlCol="0">
            <a:spAutoFit/>
          </a:bodyPr>
          <a:lstStyle/>
          <a:p>
            <a:pPr algn="ctr"/>
            <a:r>
              <a:rPr lang="de-AT" sz="900" dirty="0">
                <a:solidFill>
                  <a:schemeClr val="bg1">
                    <a:lumMod val="50000"/>
                  </a:schemeClr>
                </a:solidFill>
              </a:rPr>
              <a:t>Häufige Fragen: https://www.oesterreich.gv.at/id-austria/haeufige-fragen.html </a:t>
            </a:r>
          </a:p>
        </p:txBody>
      </p:sp>
    </p:spTree>
    <p:extLst>
      <p:ext uri="{BB962C8B-B14F-4D97-AF65-F5344CB8AC3E}">
        <p14:creationId xmlns:p14="http://schemas.microsoft.com/office/powerpoint/2010/main" val="13753047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E2C5DB72-B19F-4E95-818A-959A25C65978}"/>
              </a:ext>
            </a:extLst>
          </p:cNvPr>
          <p:cNvSpPr txBox="1"/>
          <p:nvPr/>
        </p:nvSpPr>
        <p:spPr>
          <a:xfrm>
            <a:off x="0" y="2067711"/>
            <a:ext cx="9143999"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AT" sz="4000" b="0" i="0" u="none" strike="noStrike" kern="1200" cap="none" spc="0" normalizeH="0" baseline="0" noProof="0" dirty="0">
                <a:ln>
                  <a:noFill/>
                </a:ln>
                <a:solidFill>
                  <a:srgbClr val="000000"/>
                </a:solidFill>
                <a:effectLst/>
                <a:uLnTx/>
                <a:uFillTx/>
                <a:latin typeface="Calibri Light" panose="020F0302020204030204" pitchFamily="34" charset="0"/>
                <a:ea typeface="+mn-ea"/>
                <a:cs typeface="Calibri Light" panose="020F0302020204030204" pitchFamily="34" charset="0"/>
              </a:rPr>
              <a:t>Anhang</a:t>
            </a:r>
          </a:p>
        </p:txBody>
      </p:sp>
    </p:spTree>
    <p:extLst>
      <p:ext uri="{BB962C8B-B14F-4D97-AF65-F5344CB8AC3E}">
        <p14:creationId xmlns:p14="http://schemas.microsoft.com/office/powerpoint/2010/main" val="14698964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601B2D-DD6D-475C-AB42-79158C34D532}"/>
              </a:ext>
            </a:extLst>
          </p:cNvPr>
          <p:cNvSpPr>
            <a:spLocks noGrp="1"/>
          </p:cNvSpPr>
          <p:nvPr>
            <p:ph type="title"/>
          </p:nvPr>
        </p:nvSpPr>
        <p:spPr/>
        <p:txBody>
          <a:bodyPr/>
          <a:lstStyle/>
          <a:p>
            <a:r>
              <a:rPr lang="de-AT" dirty="0"/>
              <a:t>ID Austria</a:t>
            </a:r>
          </a:p>
        </p:txBody>
      </p:sp>
      <p:sp>
        <p:nvSpPr>
          <p:cNvPr id="3" name="Textplatzhalter 2">
            <a:extLst>
              <a:ext uri="{FF2B5EF4-FFF2-40B4-BE49-F238E27FC236}">
                <a16:creationId xmlns:a16="http://schemas.microsoft.com/office/drawing/2014/main" id="{62A5C689-76E2-B646-B547-1B2D3051D4B1}"/>
              </a:ext>
            </a:extLst>
          </p:cNvPr>
          <p:cNvSpPr>
            <a:spLocks noGrp="1"/>
          </p:cNvSpPr>
          <p:nvPr>
            <p:ph type="body" sz="quarter" idx="11"/>
          </p:nvPr>
        </p:nvSpPr>
        <p:spPr>
          <a:xfrm>
            <a:off x="648000" y="879474"/>
            <a:ext cx="7848000" cy="384721"/>
          </a:xfrm>
        </p:spPr>
        <p:txBody>
          <a:bodyPr/>
          <a:lstStyle/>
          <a:p>
            <a:r>
              <a:rPr lang="de-AT" dirty="0"/>
              <a:t>Screenshots</a:t>
            </a:r>
          </a:p>
        </p:txBody>
      </p:sp>
      <p:sp>
        <p:nvSpPr>
          <p:cNvPr id="4" name="Textplatzhalter 3">
            <a:extLst>
              <a:ext uri="{FF2B5EF4-FFF2-40B4-BE49-F238E27FC236}">
                <a16:creationId xmlns:a16="http://schemas.microsoft.com/office/drawing/2014/main" id="{7C86A956-E36C-6FE7-BD91-F3FA0FDC4F44}"/>
              </a:ext>
            </a:extLst>
          </p:cNvPr>
          <p:cNvSpPr>
            <a:spLocks noGrp="1"/>
          </p:cNvSpPr>
          <p:nvPr>
            <p:ph type="body" sz="quarter" idx="12"/>
          </p:nvPr>
        </p:nvSpPr>
        <p:spPr/>
        <p:txBody>
          <a:bodyPr>
            <a:normAutofit/>
          </a:bodyPr>
          <a:lstStyle/>
          <a:p>
            <a:pPr marL="357188" indent="-357188">
              <a:buClr>
                <a:schemeClr val="accent6"/>
              </a:buClr>
              <a:buFont typeface="Arial" panose="020B0604020202020204" pitchFamily="34" charset="0"/>
              <a:buChar char="•"/>
            </a:pPr>
            <a:r>
              <a:rPr lang="de-AT" dirty="0"/>
              <a:t>Biometrische Daten</a:t>
            </a:r>
          </a:p>
          <a:p>
            <a:pPr marL="357188" indent="-357188">
              <a:buClr>
                <a:schemeClr val="accent6"/>
              </a:buClr>
              <a:buFont typeface="Arial" panose="020B0604020202020204" pitchFamily="34" charset="0"/>
              <a:buChar char="•"/>
            </a:pPr>
            <a:r>
              <a:rPr lang="de-AT" dirty="0"/>
              <a:t>Digitales Amt</a:t>
            </a:r>
          </a:p>
          <a:p>
            <a:pPr>
              <a:buClr>
                <a:schemeClr val="accent6"/>
              </a:buClr>
            </a:pPr>
            <a:endParaRPr lang="de-AT" dirty="0"/>
          </a:p>
        </p:txBody>
      </p:sp>
      <p:sp>
        <p:nvSpPr>
          <p:cNvPr id="5" name="Foliennummernplatzhalter 4">
            <a:extLst>
              <a:ext uri="{FF2B5EF4-FFF2-40B4-BE49-F238E27FC236}">
                <a16:creationId xmlns:a16="http://schemas.microsoft.com/office/drawing/2014/main" id="{5A46F463-57F7-33F3-9DCA-65C03E4EA83A}"/>
              </a:ext>
            </a:extLst>
          </p:cNvPr>
          <p:cNvSpPr>
            <a:spLocks noGrp="1"/>
          </p:cNvSpPr>
          <p:nvPr>
            <p:ph type="sldNum" sz="quarter" idx="14"/>
          </p:nvPr>
        </p:nvSpPr>
        <p:spPr/>
        <p:txBody>
          <a:bodyPr/>
          <a:lstStyle/>
          <a:p>
            <a:fld id="{ED76730B-340B-944F-97E7-D9AAB3BD5E3F}" type="slidenum">
              <a:rPr lang="de-DE" smtClean="0"/>
              <a:t>35</a:t>
            </a:fld>
            <a:endParaRPr lang="de-DE" dirty="0"/>
          </a:p>
        </p:txBody>
      </p:sp>
    </p:spTree>
    <p:extLst>
      <p:ext uri="{BB962C8B-B14F-4D97-AF65-F5344CB8AC3E}">
        <p14:creationId xmlns:p14="http://schemas.microsoft.com/office/powerpoint/2010/main" val="10559994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2FDE1851-E059-8001-478B-2B09F854CF6D}"/>
              </a:ext>
            </a:extLst>
          </p:cNvPr>
          <p:cNvSpPr>
            <a:spLocks noGrp="1"/>
          </p:cNvSpPr>
          <p:nvPr>
            <p:ph type="sldNum" sz="quarter" idx="10"/>
          </p:nvPr>
        </p:nvSpPr>
        <p:spPr/>
        <p:txBody>
          <a:bodyPr/>
          <a:lstStyle/>
          <a:p>
            <a:fld id="{ED76730B-340B-944F-97E7-D9AAB3BD5E3F}" type="slidenum">
              <a:rPr lang="de-DE" smtClean="0"/>
              <a:pPr/>
              <a:t>36</a:t>
            </a:fld>
            <a:endParaRPr lang="de-DE" dirty="0"/>
          </a:p>
        </p:txBody>
      </p:sp>
      <p:pic>
        <p:nvPicPr>
          <p:cNvPr id="4" name="Grafik 3" descr="Ein Bild, das Text enthält.&#10;&#10;Automatisch generierte Beschreibung">
            <a:extLst>
              <a:ext uri="{FF2B5EF4-FFF2-40B4-BE49-F238E27FC236}">
                <a16:creationId xmlns:a16="http://schemas.microsoft.com/office/drawing/2014/main" id="{5E6E2D43-618A-6F5F-260E-44F96AF74FA5}"/>
              </a:ext>
            </a:extLst>
          </p:cNvPr>
          <p:cNvPicPr>
            <a:picLocks noChangeAspect="1"/>
          </p:cNvPicPr>
          <p:nvPr/>
        </p:nvPicPr>
        <p:blipFill>
          <a:blip r:embed="rId2"/>
          <a:stretch>
            <a:fillRect/>
          </a:stretch>
        </p:blipFill>
        <p:spPr>
          <a:xfrm>
            <a:off x="1900237" y="0"/>
            <a:ext cx="2314575" cy="5143500"/>
          </a:xfrm>
          <a:prstGeom prst="rect">
            <a:avLst/>
          </a:prstGeom>
          <a:ln>
            <a:solidFill>
              <a:schemeClr val="bg1">
                <a:lumMod val="75000"/>
              </a:schemeClr>
            </a:solidFill>
          </a:ln>
        </p:spPr>
      </p:pic>
      <p:pic>
        <p:nvPicPr>
          <p:cNvPr id="6" name="Grafik 5" descr="Ein Bild, das Text enthält.&#10;&#10;Automatisch generierte Beschreibung">
            <a:extLst>
              <a:ext uri="{FF2B5EF4-FFF2-40B4-BE49-F238E27FC236}">
                <a16:creationId xmlns:a16="http://schemas.microsoft.com/office/drawing/2014/main" id="{1B34BCAA-8566-AF8F-8789-FBB61B3F8558}"/>
              </a:ext>
            </a:extLst>
          </p:cNvPr>
          <p:cNvPicPr>
            <a:picLocks noChangeAspect="1"/>
          </p:cNvPicPr>
          <p:nvPr/>
        </p:nvPicPr>
        <p:blipFill>
          <a:blip r:embed="rId3"/>
          <a:stretch>
            <a:fillRect/>
          </a:stretch>
        </p:blipFill>
        <p:spPr>
          <a:xfrm>
            <a:off x="4929190" y="0"/>
            <a:ext cx="2314575" cy="5143500"/>
          </a:xfrm>
          <a:prstGeom prst="rect">
            <a:avLst/>
          </a:prstGeom>
          <a:ln>
            <a:solidFill>
              <a:schemeClr val="bg1">
                <a:lumMod val="75000"/>
              </a:schemeClr>
            </a:solidFill>
          </a:ln>
        </p:spPr>
      </p:pic>
    </p:spTree>
    <p:extLst>
      <p:ext uri="{BB962C8B-B14F-4D97-AF65-F5344CB8AC3E}">
        <p14:creationId xmlns:p14="http://schemas.microsoft.com/office/powerpoint/2010/main" val="11604602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1C43E979-2BB5-58F7-D6AF-9363510E28F0}"/>
              </a:ext>
            </a:extLst>
          </p:cNvPr>
          <p:cNvSpPr>
            <a:spLocks noGrp="1"/>
          </p:cNvSpPr>
          <p:nvPr>
            <p:ph type="sldNum" sz="quarter" idx="10"/>
          </p:nvPr>
        </p:nvSpPr>
        <p:spPr/>
        <p:txBody>
          <a:bodyPr/>
          <a:lstStyle/>
          <a:p>
            <a:fld id="{ED76730B-340B-944F-97E7-D9AAB3BD5E3F}" type="slidenum">
              <a:rPr lang="de-DE" smtClean="0"/>
              <a:pPr/>
              <a:t>37</a:t>
            </a:fld>
            <a:endParaRPr lang="de-DE" dirty="0"/>
          </a:p>
        </p:txBody>
      </p:sp>
      <p:pic>
        <p:nvPicPr>
          <p:cNvPr id="8" name="Grafik 7">
            <a:extLst>
              <a:ext uri="{FF2B5EF4-FFF2-40B4-BE49-F238E27FC236}">
                <a16:creationId xmlns:a16="http://schemas.microsoft.com/office/drawing/2014/main" id="{9B9A89D6-013D-6B9F-5F29-2A13CEBA02B4}"/>
              </a:ext>
            </a:extLst>
          </p:cNvPr>
          <p:cNvPicPr>
            <a:picLocks noChangeAspect="1"/>
          </p:cNvPicPr>
          <p:nvPr/>
        </p:nvPicPr>
        <p:blipFill>
          <a:blip r:embed="rId2"/>
          <a:stretch>
            <a:fillRect/>
          </a:stretch>
        </p:blipFill>
        <p:spPr>
          <a:xfrm>
            <a:off x="1952587" y="0"/>
            <a:ext cx="2314575" cy="5143500"/>
          </a:xfrm>
          <a:prstGeom prst="rect">
            <a:avLst/>
          </a:prstGeom>
          <a:ln>
            <a:solidFill>
              <a:schemeClr val="bg1">
                <a:lumMod val="75000"/>
              </a:schemeClr>
            </a:solidFill>
          </a:ln>
        </p:spPr>
      </p:pic>
      <p:pic>
        <p:nvPicPr>
          <p:cNvPr id="10" name="Grafik 9" descr="Ein Bild, das Text, ClipArt, Visitenkarte, Screenshot enthält.&#10;&#10;Automatisch generierte Beschreibung">
            <a:extLst>
              <a:ext uri="{FF2B5EF4-FFF2-40B4-BE49-F238E27FC236}">
                <a16:creationId xmlns:a16="http://schemas.microsoft.com/office/drawing/2014/main" id="{B3CB3F8B-BFE6-2F6A-1AE5-720E17E586D2}"/>
              </a:ext>
            </a:extLst>
          </p:cNvPr>
          <p:cNvPicPr>
            <a:picLocks noChangeAspect="1"/>
          </p:cNvPicPr>
          <p:nvPr/>
        </p:nvPicPr>
        <p:blipFill>
          <a:blip r:embed="rId3"/>
          <a:stretch>
            <a:fillRect/>
          </a:stretch>
        </p:blipFill>
        <p:spPr>
          <a:xfrm>
            <a:off x="4876838" y="0"/>
            <a:ext cx="2314575" cy="5143500"/>
          </a:xfrm>
          <a:prstGeom prst="rect">
            <a:avLst/>
          </a:prstGeom>
          <a:ln>
            <a:solidFill>
              <a:schemeClr val="bg1">
                <a:lumMod val="75000"/>
              </a:schemeClr>
            </a:solidFill>
          </a:ln>
        </p:spPr>
      </p:pic>
    </p:spTree>
    <p:extLst>
      <p:ext uri="{BB962C8B-B14F-4D97-AF65-F5344CB8AC3E}">
        <p14:creationId xmlns:p14="http://schemas.microsoft.com/office/powerpoint/2010/main" val="31527264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1C43E979-2BB5-58F7-D6AF-9363510E28F0}"/>
              </a:ext>
            </a:extLst>
          </p:cNvPr>
          <p:cNvSpPr>
            <a:spLocks noGrp="1"/>
          </p:cNvSpPr>
          <p:nvPr>
            <p:ph type="sldNum" sz="quarter" idx="10"/>
          </p:nvPr>
        </p:nvSpPr>
        <p:spPr/>
        <p:txBody>
          <a:bodyPr/>
          <a:lstStyle/>
          <a:p>
            <a:fld id="{ED76730B-340B-944F-97E7-D9AAB3BD5E3F}" type="slidenum">
              <a:rPr lang="de-DE" smtClean="0"/>
              <a:pPr/>
              <a:t>38</a:t>
            </a:fld>
            <a:endParaRPr lang="de-DE" dirty="0"/>
          </a:p>
        </p:txBody>
      </p:sp>
      <p:pic>
        <p:nvPicPr>
          <p:cNvPr id="12" name="Grafik 11" descr="Ein Bild, das Text enthält.&#10;&#10;Automatisch generierte Beschreibung">
            <a:extLst>
              <a:ext uri="{FF2B5EF4-FFF2-40B4-BE49-F238E27FC236}">
                <a16:creationId xmlns:a16="http://schemas.microsoft.com/office/drawing/2014/main" id="{95648F3C-E117-973D-302B-EC62A1B509CF}"/>
              </a:ext>
            </a:extLst>
          </p:cNvPr>
          <p:cNvPicPr>
            <a:picLocks noChangeAspect="1"/>
          </p:cNvPicPr>
          <p:nvPr/>
        </p:nvPicPr>
        <p:blipFill>
          <a:blip r:embed="rId2"/>
          <a:stretch>
            <a:fillRect/>
          </a:stretch>
        </p:blipFill>
        <p:spPr>
          <a:xfrm>
            <a:off x="511989" y="0"/>
            <a:ext cx="2314575" cy="5143500"/>
          </a:xfrm>
          <a:prstGeom prst="rect">
            <a:avLst/>
          </a:prstGeom>
          <a:ln>
            <a:solidFill>
              <a:schemeClr val="bg1">
                <a:lumMod val="75000"/>
              </a:schemeClr>
            </a:solidFill>
          </a:ln>
        </p:spPr>
      </p:pic>
      <p:pic>
        <p:nvPicPr>
          <p:cNvPr id="14" name="Grafik 13" descr="Ein Bild, das Text, Visitenkarte, Screenshot enthält.&#10;&#10;Automatisch generierte Beschreibung">
            <a:extLst>
              <a:ext uri="{FF2B5EF4-FFF2-40B4-BE49-F238E27FC236}">
                <a16:creationId xmlns:a16="http://schemas.microsoft.com/office/drawing/2014/main" id="{DBC2D7FC-E089-F2E6-890A-2E7A1471DE69}"/>
              </a:ext>
            </a:extLst>
          </p:cNvPr>
          <p:cNvPicPr>
            <a:picLocks noChangeAspect="1"/>
          </p:cNvPicPr>
          <p:nvPr/>
        </p:nvPicPr>
        <p:blipFill>
          <a:blip r:embed="rId3"/>
          <a:stretch>
            <a:fillRect/>
          </a:stretch>
        </p:blipFill>
        <p:spPr>
          <a:xfrm>
            <a:off x="3414712" y="0"/>
            <a:ext cx="2314575" cy="5143500"/>
          </a:xfrm>
          <a:prstGeom prst="rect">
            <a:avLst/>
          </a:prstGeom>
          <a:ln>
            <a:solidFill>
              <a:schemeClr val="bg1">
                <a:lumMod val="75000"/>
              </a:schemeClr>
            </a:solidFill>
          </a:ln>
        </p:spPr>
      </p:pic>
      <p:pic>
        <p:nvPicPr>
          <p:cNvPr id="16" name="Grafik 15">
            <a:extLst>
              <a:ext uri="{FF2B5EF4-FFF2-40B4-BE49-F238E27FC236}">
                <a16:creationId xmlns:a16="http://schemas.microsoft.com/office/drawing/2014/main" id="{8CCC6FAA-B29B-7815-0A5C-21793468B42D}"/>
              </a:ext>
            </a:extLst>
          </p:cNvPr>
          <p:cNvPicPr>
            <a:picLocks noChangeAspect="1"/>
          </p:cNvPicPr>
          <p:nvPr/>
        </p:nvPicPr>
        <p:blipFill>
          <a:blip r:embed="rId4"/>
          <a:stretch>
            <a:fillRect/>
          </a:stretch>
        </p:blipFill>
        <p:spPr>
          <a:xfrm>
            <a:off x="6317436" y="0"/>
            <a:ext cx="2314575" cy="5143500"/>
          </a:xfrm>
          <a:prstGeom prst="rect">
            <a:avLst/>
          </a:prstGeom>
          <a:ln>
            <a:solidFill>
              <a:schemeClr val="bg1">
                <a:lumMod val="75000"/>
              </a:schemeClr>
            </a:solidFill>
          </a:ln>
        </p:spPr>
      </p:pic>
    </p:spTree>
    <p:extLst>
      <p:ext uri="{BB962C8B-B14F-4D97-AF65-F5344CB8AC3E}">
        <p14:creationId xmlns:p14="http://schemas.microsoft.com/office/powerpoint/2010/main" val="4571967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1C43E979-2BB5-58F7-D6AF-9363510E28F0}"/>
              </a:ext>
            </a:extLst>
          </p:cNvPr>
          <p:cNvSpPr>
            <a:spLocks noGrp="1"/>
          </p:cNvSpPr>
          <p:nvPr>
            <p:ph type="sldNum" sz="quarter" idx="10"/>
          </p:nvPr>
        </p:nvSpPr>
        <p:spPr/>
        <p:txBody>
          <a:bodyPr/>
          <a:lstStyle/>
          <a:p>
            <a:fld id="{ED76730B-340B-944F-97E7-D9AAB3BD5E3F}" type="slidenum">
              <a:rPr lang="de-DE" smtClean="0"/>
              <a:pPr/>
              <a:t>39</a:t>
            </a:fld>
            <a:endParaRPr lang="de-DE" dirty="0"/>
          </a:p>
        </p:txBody>
      </p:sp>
      <p:pic>
        <p:nvPicPr>
          <p:cNvPr id="18" name="Grafik 17">
            <a:extLst>
              <a:ext uri="{FF2B5EF4-FFF2-40B4-BE49-F238E27FC236}">
                <a16:creationId xmlns:a16="http://schemas.microsoft.com/office/drawing/2014/main" id="{602CC4BD-38E1-8925-0443-45DAEA26B040}"/>
              </a:ext>
            </a:extLst>
          </p:cNvPr>
          <p:cNvPicPr>
            <a:picLocks noChangeAspect="1"/>
          </p:cNvPicPr>
          <p:nvPr/>
        </p:nvPicPr>
        <p:blipFill>
          <a:blip r:embed="rId2"/>
          <a:stretch>
            <a:fillRect/>
          </a:stretch>
        </p:blipFill>
        <p:spPr>
          <a:xfrm>
            <a:off x="485190" y="0"/>
            <a:ext cx="2314575" cy="5143500"/>
          </a:xfrm>
          <a:prstGeom prst="rect">
            <a:avLst/>
          </a:prstGeom>
          <a:ln>
            <a:solidFill>
              <a:schemeClr val="bg1">
                <a:lumMod val="75000"/>
              </a:schemeClr>
            </a:solidFill>
          </a:ln>
        </p:spPr>
      </p:pic>
      <p:pic>
        <p:nvPicPr>
          <p:cNvPr id="20" name="Grafik 19">
            <a:extLst>
              <a:ext uri="{FF2B5EF4-FFF2-40B4-BE49-F238E27FC236}">
                <a16:creationId xmlns:a16="http://schemas.microsoft.com/office/drawing/2014/main" id="{4BD4CC7E-DAD9-393E-86E1-D0400274B4DB}"/>
              </a:ext>
            </a:extLst>
          </p:cNvPr>
          <p:cNvPicPr>
            <a:picLocks noChangeAspect="1"/>
          </p:cNvPicPr>
          <p:nvPr/>
        </p:nvPicPr>
        <p:blipFill>
          <a:blip r:embed="rId3"/>
          <a:stretch>
            <a:fillRect/>
          </a:stretch>
        </p:blipFill>
        <p:spPr>
          <a:xfrm>
            <a:off x="3414712" y="0"/>
            <a:ext cx="2314575" cy="5143500"/>
          </a:xfrm>
          <a:prstGeom prst="rect">
            <a:avLst/>
          </a:prstGeom>
          <a:ln>
            <a:solidFill>
              <a:schemeClr val="bg1">
                <a:lumMod val="75000"/>
              </a:schemeClr>
            </a:solidFill>
          </a:ln>
        </p:spPr>
      </p:pic>
      <p:pic>
        <p:nvPicPr>
          <p:cNvPr id="22" name="Grafik 21" descr="Ein Bild, das Text enthält.&#10;&#10;Automatisch generierte Beschreibung">
            <a:extLst>
              <a:ext uri="{FF2B5EF4-FFF2-40B4-BE49-F238E27FC236}">
                <a16:creationId xmlns:a16="http://schemas.microsoft.com/office/drawing/2014/main" id="{9AA19187-6E2A-D370-52C8-859DCF0A0938}"/>
              </a:ext>
            </a:extLst>
          </p:cNvPr>
          <p:cNvPicPr>
            <a:picLocks noChangeAspect="1"/>
          </p:cNvPicPr>
          <p:nvPr/>
        </p:nvPicPr>
        <p:blipFill>
          <a:blip r:embed="rId4"/>
          <a:stretch>
            <a:fillRect/>
          </a:stretch>
        </p:blipFill>
        <p:spPr>
          <a:xfrm>
            <a:off x="6344235" y="0"/>
            <a:ext cx="2314575" cy="5143500"/>
          </a:xfrm>
          <a:prstGeom prst="rect">
            <a:avLst/>
          </a:prstGeom>
          <a:ln>
            <a:solidFill>
              <a:schemeClr val="bg1">
                <a:lumMod val="75000"/>
              </a:schemeClr>
            </a:solidFill>
          </a:ln>
        </p:spPr>
      </p:pic>
    </p:spTree>
    <p:extLst>
      <p:ext uri="{BB962C8B-B14F-4D97-AF65-F5344CB8AC3E}">
        <p14:creationId xmlns:p14="http://schemas.microsoft.com/office/powerpoint/2010/main" val="31493527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601B2D-DD6D-475C-AB42-79158C34D532}"/>
              </a:ext>
            </a:extLst>
          </p:cNvPr>
          <p:cNvSpPr>
            <a:spLocks noGrp="1"/>
          </p:cNvSpPr>
          <p:nvPr>
            <p:ph type="title"/>
          </p:nvPr>
        </p:nvSpPr>
        <p:spPr/>
        <p:txBody>
          <a:bodyPr/>
          <a:lstStyle/>
          <a:p>
            <a:r>
              <a:rPr lang="de-AT" dirty="0"/>
              <a:t>ID Austria</a:t>
            </a:r>
          </a:p>
        </p:txBody>
      </p:sp>
      <p:sp>
        <p:nvSpPr>
          <p:cNvPr id="3" name="Textplatzhalter 2">
            <a:extLst>
              <a:ext uri="{FF2B5EF4-FFF2-40B4-BE49-F238E27FC236}">
                <a16:creationId xmlns:a16="http://schemas.microsoft.com/office/drawing/2014/main" id="{62A5C689-76E2-B646-B547-1B2D3051D4B1}"/>
              </a:ext>
            </a:extLst>
          </p:cNvPr>
          <p:cNvSpPr>
            <a:spLocks noGrp="1"/>
          </p:cNvSpPr>
          <p:nvPr>
            <p:ph type="body" sz="quarter" idx="11"/>
          </p:nvPr>
        </p:nvSpPr>
        <p:spPr>
          <a:xfrm>
            <a:off x="648000" y="879474"/>
            <a:ext cx="7848000" cy="384721"/>
          </a:xfrm>
        </p:spPr>
        <p:txBody>
          <a:bodyPr/>
          <a:lstStyle/>
          <a:p>
            <a:r>
              <a:rPr lang="de-AT" dirty="0"/>
              <a:t>„Ihren Ausweis, bitte!“</a:t>
            </a:r>
          </a:p>
        </p:txBody>
      </p:sp>
      <p:grpSp>
        <p:nvGrpSpPr>
          <p:cNvPr id="17" name="Gruppieren 16">
            <a:extLst>
              <a:ext uri="{FF2B5EF4-FFF2-40B4-BE49-F238E27FC236}">
                <a16:creationId xmlns:a16="http://schemas.microsoft.com/office/drawing/2014/main" id="{2F19F466-3452-A260-A446-05C2B06017B0}"/>
              </a:ext>
            </a:extLst>
          </p:cNvPr>
          <p:cNvGrpSpPr/>
          <p:nvPr/>
        </p:nvGrpSpPr>
        <p:grpSpPr>
          <a:xfrm>
            <a:off x="4166559" y="2292470"/>
            <a:ext cx="4415705" cy="2318808"/>
            <a:chOff x="4166559" y="2292470"/>
            <a:chExt cx="4415705" cy="2318808"/>
          </a:xfrm>
        </p:grpSpPr>
        <p:pic>
          <p:nvPicPr>
            <p:cNvPr id="16" name="Grafik 15" descr="Ein Bild, das Text, ClipArt, Vektorgrafiken enthält.&#10;&#10;Automatisch generierte Beschreibung">
              <a:extLst>
                <a:ext uri="{FF2B5EF4-FFF2-40B4-BE49-F238E27FC236}">
                  <a16:creationId xmlns:a16="http://schemas.microsoft.com/office/drawing/2014/main" id="{34898114-7065-CA3B-AF0E-45B5A867BB8B}"/>
                </a:ext>
              </a:extLst>
            </p:cNvPr>
            <p:cNvPicPr>
              <a:picLocks noChangeAspect="1"/>
            </p:cNvPicPr>
            <p:nvPr/>
          </p:nvPicPr>
          <p:blipFill>
            <a:blip r:embed="rId2"/>
            <a:stretch>
              <a:fillRect/>
            </a:stretch>
          </p:blipFill>
          <p:spPr>
            <a:xfrm>
              <a:off x="4856672" y="2292470"/>
              <a:ext cx="3725592" cy="2318808"/>
            </a:xfrm>
            <a:prstGeom prst="rect">
              <a:avLst/>
            </a:prstGeom>
          </p:spPr>
        </p:pic>
        <p:sp>
          <p:nvSpPr>
            <p:cNvPr id="4" name="Textplatzhalter 3">
              <a:extLst>
                <a:ext uri="{FF2B5EF4-FFF2-40B4-BE49-F238E27FC236}">
                  <a16:creationId xmlns:a16="http://schemas.microsoft.com/office/drawing/2014/main" id="{7C86A956-E36C-6FE7-BD91-F3FA0FDC4F44}"/>
                </a:ext>
              </a:extLst>
            </p:cNvPr>
            <p:cNvSpPr>
              <a:spLocks noGrp="1"/>
            </p:cNvSpPr>
            <p:nvPr>
              <p:ph type="body" sz="quarter" idx="12"/>
            </p:nvPr>
          </p:nvSpPr>
          <p:spPr>
            <a:xfrm>
              <a:off x="4166559" y="3870213"/>
              <a:ext cx="3815750" cy="555226"/>
            </a:xfrm>
          </p:spPr>
          <p:txBody>
            <a:bodyPr/>
            <a:lstStyle/>
            <a:p>
              <a:pPr algn="ctr"/>
              <a:r>
                <a:rPr lang="de-AT" dirty="0"/>
                <a:t>ID Austria</a:t>
              </a:r>
            </a:p>
          </p:txBody>
        </p:sp>
      </p:grpSp>
      <p:sp>
        <p:nvSpPr>
          <p:cNvPr id="5" name="Foliennummernplatzhalter 4">
            <a:extLst>
              <a:ext uri="{FF2B5EF4-FFF2-40B4-BE49-F238E27FC236}">
                <a16:creationId xmlns:a16="http://schemas.microsoft.com/office/drawing/2014/main" id="{5A46F463-57F7-33F3-9DCA-65C03E4EA83A}"/>
              </a:ext>
            </a:extLst>
          </p:cNvPr>
          <p:cNvSpPr>
            <a:spLocks noGrp="1"/>
          </p:cNvSpPr>
          <p:nvPr>
            <p:ph type="sldNum" sz="quarter" idx="14"/>
          </p:nvPr>
        </p:nvSpPr>
        <p:spPr/>
        <p:txBody>
          <a:bodyPr/>
          <a:lstStyle/>
          <a:p>
            <a:fld id="{ED76730B-340B-944F-97E7-D9AAB3BD5E3F}" type="slidenum">
              <a:rPr lang="de-DE" smtClean="0"/>
              <a:t>4</a:t>
            </a:fld>
            <a:endParaRPr lang="de-DE" dirty="0"/>
          </a:p>
        </p:txBody>
      </p:sp>
      <p:pic>
        <p:nvPicPr>
          <p:cNvPr id="7" name="Grafik 6" descr="Ein Bild, das Text, Elektronik enthält.&#10;&#10;Automatisch generierte Beschreibung">
            <a:extLst>
              <a:ext uri="{FF2B5EF4-FFF2-40B4-BE49-F238E27FC236}">
                <a16:creationId xmlns:a16="http://schemas.microsoft.com/office/drawing/2014/main" id="{D77AE57A-62A0-BE87-4DEB-193E3E28B41A}"/>
              </a:ext>
            </a:extLst>
          </p:cNvPr>
          <p:cNvPicPr>
            <a:picLocks noChangeAspect="1"/>
          </p:cNvPicPr>
          <p:nvPr/>
        </p:nvPicPr>
        <p:blipFill>
          <a:blip r:embed="rId3"/>
          <a:stretch>
            <a:fillRect/>
          </a:stretch>
        </p:blipFill>
        <p:spPr>
          <a:xfrm>
            <a:off x="912940" y="1577552"/>
            <a:ext cx="1927129" cy="2736001"/>
          </a:xfrm>
          <a:prstGeom prst="rect">
            <a:avLst/>
          </a:prstGeom>
        </p:spPr>
      </p:pic>
      <p:sp>
        <p:nvSpPr>
          <p:cNvPr id="8" name="Textfeld 7">
            <a:extLst>
              <a:ext uri="{FF2B5EF4-FFF2-40B4-BE49-F238E27FC236}">
                <a16:creationId xmlns:a16="http://schemas.microsoft.com/office/drawing/2014/main" id="{B244EFB0-2946-B9F8-675B-F12B99AC6B06}"/>
              </a:ext>
            </a:extLst>
          </p:cNvPr>
          <p:cNvSpPr txBox="1"/>
          <p:nvPr/>
        </p:nvSpPr>
        <p:spPr>
          <a:xfrm>
            <a:off x="776378" y="4797116"/>
            <a:ext cx="5051383" cy="230832"/>
          </a:xfrm>
          <a:prstGeom prst="rect">
            <a:avLst/>
          </a:prstGeom>
          <a:noFill/>
        </p:spPr>
        <p:txBody>
          <a:bodyPr wrap="none" rtlCol="0">
            <a:spAutoFit/>
          </a:bodyPr>
          <a:lstStyle/>
          <a:p>
            <a:r>
              <a:rPr lang="de-AT" sz="900" dirty="0">
                <a:solidFill>
                  <a:schemeClr val="bg1">
                    <a:lumMod val="50000"/>
                  </a:schemeClr>
                </a:solidFill>
              </a:rPr>
              <a:t>Quellen:</a:t>
            </a:r>
            <a:r>
              <a:rPr lang="en-US" sz="900" dirty="0">
                <a:solidFill>
                  <a:schemeClr val="bg1">
                    <a:lumMod val="50000"/>
                  </a:schemeClr>
                </a:solidFill>
              </a:rPr>
              <a:t> </a:t>
            </a:r>
            <a:r>
              <a:rPr lang="en-US" sz="900" dirty="0">
                <a:solidFill>
                  <a:schemeClr val="bg1">
                    <a:lumMod val="50000"/>
                  </a:schemeClr>
                </a:solidFill>
                <a:hlinkClick r:id="rId4">
                  <a:extLst>
                    <a:ext uri="{A12FA001-AC4F-418D-AE19-62706E023703}">
                      <ahyp:hlinkClr xmlns:ahyp="http://schemas.microsoft.com/office/drawing/2018/hyperlinkcolor" val="tx"/>
                    </a:ext>
                  </a:extLst>
                </a:hlinkClick>
              </a:rPr>
              <a:t>https://commons.wikimedia.org/w/index.php?curid=4642119</a:t>
            </a:r>
            <a:r>
              <a:rPr lang="en-US" sz="900" dirty="0">
                <a:solidFill>
                  <a:schemeClr val="bg1">
                    <a:lumMod val="50000"/>
                  </a:schemeClr>
                </a:solidFill>
              </a:rPr>
              <a:t>, </a:t>
            </a:r>
            <a:r>
              <a:rPr lang="en-US" sz="900" dirty="0">
                <a:solidFill>
                  <a:schemeClr val="bg1">
                    <a:lumMod val="50000"/>
                  </a:schemeClr>
                </a:solidFill>
                <a:hlinkClick r:id="rId5">
                  <a:extLst>
                    <a:ext uri="{A12FA001-AC4F-418D-AE19-62706E023703}">
                      <ahyp:hlinkClr xmlns:ahyp="http://schemas.microsoft.com/office/drawing/2018/hyperlinkcolor" val="tx"/>
                    </a:ext>
                  </a:extLst>
                </a:hlinkClick>
              </a:rPr>
              <a:t>https://www.buergerkarte.at/</a:t>
            </a:r>
            <a:r>
              <a:rPr lang="en-US" sz="900" dirty="0">
                <a:solidFill>
                  <a:schemeClr val="bg1">
                    <a:lumMod val="50000"/>
                  </a:schemeClr>
                </a:solidFill>
              </a:rPr>
              <a:t>, </a:t>
            </a:r>
            <a:endParaRPr lang="de-AT" sz="900" dirty="0">
              <a:solidFill>
                <a:schemeClr val="bg1">
                  <a:lumMod val="50000"/>
                </a:schemeClr>
              </a:solidFill>
            </a:endParaRPr>
          </a:p>
        </p:txBody>
      </p:sp>
      <p:pic>
        <p:nvPicPr>
          <p:cNvPr id="14" name="Grafik 13">
            <a:extLst>
              <a:ext uri="{FF2B5EF4-FFF2-40B4-BE49-F238E27FC236}">
                <a16:creationId xmlns:a16="http://schemas.microsoft.com/office/drawing/2014/main" id="{26A68DF7-EBFB-3B27-904A-D65B9C077F5F}"/>
              </a:ext>
            </a:extLst>
          </p:cNvPr>
          <p:cNvPicPr>
            <a:picLocks noChangeAspect="1"/>
          </p:cNvPicPr>
          <p:nvPr/>
        </p:nvPicPr>
        <p:blipFill>
          <a:blip r:embed="rId6">
            <a:extLst>
              <a:ext uri="{BEBA8EAE-BF5A-486C-A8C5-ECC9F3942E4B}">
                <a14:imgProps xmlns:a14="http://schemas.microsoft.com/office/drawing/2010/main">
                  <a14:imgLayer r:embed="rId7">
                    <a14:imgEffect>
                      <a14:brightnessContrast contrast="40000"/>
                    </a14:imgEffect>
                  </a14:imgLayer>
                </a14:imgProps>
              </a:ext>
            </a:extLst>
          </a:blip>
          <a:stretch>
            <a:fillRect/>
          </a:stretch>
        </p:blipFill>
        <p:spPr>
          <a:xfrm>
            <a:off x="3916391" y="1292827"/>
            <a:ext cx="3453441" cy="1104105"/>
          </a:xfrm>
          <a:prstGeom prst="rect">
            <a:avLst/>
          </a:prstGeom>
        </p:spPr>
      </p:pic>
    </p:spTree>
    <p:extLst>
      <p:ext uri="{BB962C8B-B14F-4D97-AF65-F5344CB8AC3E}">
        <p14:creationId xmlns:p14="http://schemas.microsoft.com/office/powerpoint/2010/main" val="992279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1C43E979-2BB5-58F7-D6AF-9363510E28F0}"/>
              </a:ext>
            </a:extLst>
          </p:cNvPr>
          <p:cNvSpPr>
            <a:spLocks noGrp="1"/>
          </p:cNvSpPr>
          <p:nvPr>
            <p:ph type="sldNum" sz="quarter" idx="10"/>
          </p:nvPr>
        </p:nvSpPr>
        <p:spPr/>
        <p:txBody>
          <a:bodyPr/>
          <a:lstStyle/>
          <a:p>
            <a:fld id="{ED76730B-340B-944F-97E7-D9AAB3BD5E3F}" type="slidenum">
              <a:rPr lang="de-DE" smtClean="0"/>
              <a:pPr/>
              <a:t>40</a:t>
            </a:fld>
            <a:endParaRPr lang="de-DE" dirty="0"/>
          </a:p>
        </p:txBody>
      </p:sp>
      <p:pic>
        <p:nvPicPr>
          <p:cNvPr id="24" name="Grafik 23" descr="Ein Bild, das Text enthält.&#10;&#10;Automatisch generierte Beschreibung">
            <a:extLst>
              <a:ext uri="{FF2B5EF4-FFF2-40B4-BE49-F238E27FC236}">
                <a16:creationId xmlns:a16="http://schemas.microsoft.com/office/drawing/2014/main" id="{55385286-F1B6-D556-3D91-213FD04E188D}"/>
              </a:ext>
            </a:extLst>
          </p:cNvPr>
          <p:cNvPicPr>
            <a:picLocks noChangeAspect="1"/>
          </p:cNvPicPr>
          <p:nvPr/>
        </p:nvPicPr>
        <p:blipFill>
          <a:blip r:embed="rId2"/>
          <a:stretch>
            <a:fillRect/>
          </a:stretch>
        </p:blipFill>
        <p:spPr>
          <a:xfrm>
            <a:off x="469875" y="0"/>
            <a:ext cx="2314575" cy="5143500"/>
          </a:xfrm>
          <a:prstGeom prst="rect">
            <a:avLst/>
          </a:prstGeom>
        </p:spPr>
      </p:pic>
      <p:pic>
        <p:nvPicPr>
          <p:cNvPr id="26" name="Grafik 25">
            <a:extLst>
              <a:ext uri="{FF2B5EF4-FFF2-40B4-BE49-F238E27FC236}">
                <a16:creationId xmlns:a16="http://schemas.microsoft.com/office/drawing/2014/main" id="{FDB50082-FA33-64B4-06C2-8F5CBB7EEA4E}"/>
              </a:ext>
            </a:extLst>
          </p:cNvPr>
          <p:cNvPicPr>
            <a:picLocks noChangeAspect="1"/>
          </p:cNvPicPr>
          <p:nvPr/>
        </p:nvPicPr>
        <p:blipFill>
          <a:blip r:embed="rId3"/>
          <a:stretch>
            <a:fillRect/>
          </a:stretch>
        </p:blipFill>
        <p:spPr>
          <a:xfrm>
            <a:off x="3414712" y="0"/>
            <a:ext cx="2314575" cy="5143500"/>
          </a:xfrm>
          <a:prstGeom prst="rect">
            <a:avLst/>
          </a:prstGeom>
          <a:ln>
            <a:solidFill>
              <a:schemeClr val="bg1">
                <a:lumMod val="75000"/>
              </a:schemeClr>
            </a:solidFill>
          </a:ln>
        </p:spPr>
      </p:pic>
      <p:pic>
        <p:nvPicPr>
          <p:cNvPr id="28" name="Grafik 27">
            <a:extLst>
              <a:ext uri="{FF2B5EF4-FFF2-40B4-BE49-F238E27FC236}">
                <a16:creationId xmlns:a16="http://schemas.microsoft.com/office/drawing/2014/main" id="{9110A41A-0441-BB71-5261-766F21F58E81}"/>
              </a:ext>
            </a:extLst>
          </p:cNvPr>
          <p:cNvPicPr>
            <a:picLocks noChangeAspect="1"/>
          </p:cNvPicPr>
          <p:nvPr/>
        </p:nvPicPr>
        <p:blipFill>
          <a:blip r:embed="rId4"/>
          <a:stretch>
            <a:fillRect/>
          </a:stretch>
        </p:blipFill>
        <p:spPr>
          <a:xfrm>
            <a:off x="6359550" y="0"/>
            <a:ext cx="2314575" cy="5143500"/>
          </a:xfrm>
          <a:prstGeom prst="rect">
            <a:avLst/>
          </a:prstGeom>
          <a:ln>
            <a:solidFill>
              <a:schemeClr val="bg1">
                <a:lumMod val="75000"/>
              </a:schemeClr>
            </a:solidFill>
          </a:ln>
        </p:spPr>
      </p:pic>
    </p:spTree>
    <p:extLst>
      <p:ext uri="{BB962C8B-B14F-4D97-AF65-F5344CB8AC3E}">
        <p14:creationId xmlns:p14="http://schemas.microsoft.com/office/powerpoint/2010/main" val="31143432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1AFABC70-42CC-4067-8F2E-5A98FF2CEACB}"/>
              </a:ext>
            </a:extLst>
          </p:cNvPr>
          <p:cNvSpPr>
            <a:spLocks noGrp="1"/>
          </p:cNvSpPr>
          <p:nvPr>
            <p:ph type="body" sz="quarter" idx="11"/>
          </p:nvPr>
        </p:nvSpPr>
        <p:spPr>
          <a:xfrm>
            <a:off x="648000" y="879474"/>
            <a:ext cx="7848000" cy="384721"/>
          </a:xfrm>
        </p:spPr>
        <p:txBody>
          <a:bodyPr/>
          <a:lstStyle/>
          <a:p>
            <a:r>
              <a:rPr lang="de-AT" dirty="0"/>
              <a:t>Links</a:t>
            </a:r>
          </a:p>
        </p:txBody>
      </p:sp>
      <p:sp>
        <p:nvSpPr>
          <p:cNvPr id="3" name="Textplatzhalter 2">
            <a:extLst>
              <a:ext uri="{FF2B5EF4-FFF2-40B4-BE49-F238E27FC236}">
                <a16:creationId xmlns:a16="http://schemas.microsoft.com/office/drawing/2014/main" id="{57D016ED-53BF-4564-B6AE-74EB89F3E524}"/>
              </a:ext>
            </a:extLst>
          </p:cNvPr>
          <p:cNvSpPr>
            <a:spLocks noGrp="1"/>
          </p:cNvSpPr>
          <p:nvPr>
            <p:ph type="body" sz="quarter" idx="12"/>
          </p:nvPr>
        </p:nvSpPr>
        <p:spPr>
          <a:xfrm>
            <a:off x="648000" y="1362990"/>
            <a:ext cx="7937650" cy="2736000"/>
          </a:xfrm>
        </p:spPr>
        <p:txBody>
          <a:bodyPr>
            <a:noAutofit/>
          </a:bodyPr>
          <a:lstStyle/>
          <a:p>
            <a:r>
              <a:rPr lang="de-DE" sz="1300" dirty="0">
                <a:latin typeface="Calibri" panose="020F0502020204030204" pitchFamily="34" charset="0"/>
                <a:ea typeface="Calibri" panose="020F0502020204030204" pitchFamily="34" charset="0"/>
                <a:cs typeface="Arial" panose="020B0604020202020204" pitchFamily="34" charset="0"/>
              </a:rPr>
              <a:t>Österreichs digitales Amt: </a:t>
            </a:r>
            <a:r>
              <a:rPr lang="de-DE" sz="1300" dirty="0">
                <a:latin typeface="Calibri" panose="020F0502020204030204" pitchFamily="34" charset="0"/>
                <a:ea typeface="Calibri" panose="020F0502020204030204" pitchFamily="34" charset="0"/>
                <a:cs typeface="Arial" panose="020B0604020202020204" pitchFamily="34" charset="0"/>
                <a:hlinkClick r:id="rId3"/>
              </a:rPr>
              <a:t>https://www.oesterreich.gv.at/public.html</a:t>
            </a:r>
            <a:endParaRPr lang="de-DE" sz="1300" dirty="0">
              <a:latin typeface="Calibri" panose="020F0502020204030204" pitchFamily="34" charset="0"/>
              <a:ea typeface="Calibri" panose="020F0502020204030204" pitchFamily="34" charset="0"/>
              <a:cs typeface="Arial" panose="020B0604020202020204" pitchFamily="34" charset="0"/>
            </a:endParaRPr>
          </a:p>
          <a:p>
            <a:r>
              <a:rPr lang="de-DE" sz="1300" dirty="0">
                <a:latin typeface="Calibri" panose="020F0502020204030204" pitchFamily="34" charset="0"/>
                <a:ea typeface="Calibri" panose="020F0502020204030204" pitchFamily="34" charset="0"/>
                <a:cs typeface="Arial" panose="020B0604020202020204" pitchFamily="34" charset="0"/>
              </a:rPr>
              <a:t>Registrierungsübersicht: </a:t>
            </a:r>
            <a:r>
              <a:rPr lang="de-DE" sz="1300" dirty="0">
                <a:latin typeface="Calibri" panose="020F0502020204030204" pitchFamily="34" charset="0"/>
                <a:ea typeface="Calibri" panose="020F0502020204030204" pitchFamily="34" charset="0"/>
                <a:cs typeface="Arial" panose="020B0604020202020204" pitchFamily="34" charset="0"/>
                <a:hlinkClick r:id="rId4"/>
              </a:rPr>
              <a:t>https://www.oesterreich.gv.at/id-austria/registrierungsuebersicht.html</a:t>
            </a:r>
            <a:r>
              <a:rPr lang="de-DE" sz="1300" dirty="0">
                <a:latin typeface="Calibri" panose="020F0502020204030204" pitchFamily="34" charset="0"/>
                <a:ea typeface="Calibri" panose="020F0502020204030204" pitchFamily="34" charset="0"/>
                <a:cs typeface="Arial" panose="020B0604020202020204" pitchFamily="34" charset="0"/>
              </a:rPr>
              <a:t>  </a:t>
            </a:r>
          </a:p>
          <a:p>
            <a:r>
              <a:rPr lang="de-DE" sz="1300" dirty="0">
                <a:latin typeface="Calibri" panose="020F0502020204030204" pitchFamily="34" charset="0"/>
                <a:ea typeface="Calibri" panose="020F0502020204030204" pitchFamily="34" charset="0"/>
                <a:cs typeface="Arial" panose="020B0604020202020204" pitchFamily="34" charset="0"/>
              </a:rPr>
              <a:t>Häufige Fragen: </a:t>
            </a:r>
            <a:r>
              <a:rPr lang="de-DE" sz="1300" dirty="0">
                <a:latin typeface="Calibri" panose="020F0502020204030204" pitchFamily="34" charset="0"/>
                <a:ea typeface="Calibri" panose="020F0502020204030204" pitchFamily="34" charset="0"/>
                <a:cs typeface="Arial" panose="020B0604020202020204" pitchFamily="34" charset="0"/>
                <a:hlinkClick r:id="rId5"/>
              </a:rPr>
              <a:t>https://www.oesterreich.gv.at/id-austria/haeufige-fragen.html</a:t>
            </a:r>
            <a:r>
              <a:rPr lang="de-DE" sz="1300" dirty="0">
                <a:latin typeface="Calibri" panose="020F0502020204030204" pitchFamily="34" charset="0"/>
                <a:ea typeface="Calibri" panose="020F0502020204030204" pitchFamily="34" charset="0"/>
                <a:cs typeface="Arial" panose="020B0604020202020204" pitchFamily="34" charset="0"/>
              </a:rPr>
              <a:t> </a:t>
            </a:r>
          </a:p>
          <a:p>
            <a:r>
              <a:rPr lang="de-DE" sz="1300" dirty="0">
                <a:latin typeface="Calibri" panose="020F0502020204030204" pitchFamily="34" charset="0"/>
                <a:ea typeface="Calibri" panose="020F0502020204030204" pitchFamily="34" charset="0"/>
                <a:cs typeface="Arial" panose="020B0604020202020204" pitchFamily="34" charset="0"/>
              </a:rPr>
              <a:t>App „Digitales Amt“: </a:t>
            </a:r>
            <a:r>
              <a:rPr lang="de-DE" sz="1300" dirty="0">
                <a:latin typeface="Calibri" panose="020F0502020204030204" pitchFamily="34" charset="0"/>
                <a:ea typeface="Calibri" panose="020F0502020204030204" pitchFamily="34" charset="0"/>
                <a:cs typeface="Arial" panose="020B0604020202020204" pitchFamily="34" charset="0"/>
                <a:hlinkClick r:id="rId6"/>
              </a:rPr>
              <a:t>https://www.oesterreich.gv.at/ueber-oesterreichgvat/faq/app_digitales_amt.html</a:t>
            </a:r>
            <a:r>
              <a:rPr lang="de-DE" sz="1300" dirty="0">
                <a:latin typeface="Calibri" panose="020F0502020204030204" pitchFamily="34" charset="0"/>
                <a:ea typeface="Calibri" panose="020F0502020204030204" pitchFamily="34" charset="0"/>
                <a:cs typeface="Arial" panose="020B0604020202020204" pitchFamily="34" charset="0"/>
              </a:rPr>
              <a:t> </a:t>
            </a:r>
          </a:p>
          <a:p>
            <a:r>
              <a:rPr lang="de-DE" sz="1300" dirty="0">
                <a:latin typeface="Calibri" panose="020F0502020204030204" pitchFamily="34" charset="0"/>
                <a:ea typeface="Calibri" panose="020F0502020204030204" pitchFamily="34" charset="0"/>
                <a:cs typeface="Arial" panose="020B0604020202020204" pitchFamily="34" charset="0"/>
              </a:rPr>
              <a:t>FinanzOnline: </a:t>
            </a:r>
            <a:r>
              <a:rPr lang="de-DE" sz="1300" dirty="0">
                <a:latin typeface="Calibri" panose="020F0502020204030204" pitchFamily="34" charset="0"/>
                <a:ea typeface="Calibri" panose="020F0502020204030204" pitchFamily="34" charset="0"/>
                <a:cs typeface="Arial" panose="020B0604020202020204" pitchFamily="34" charset="0"/>
                <a:hlinkClick r:id="rId7"/>
              </a:rPr>
              <a:t>https://finanzonline.bmf.gv.at/fon/</a:t>
            </a:r>
            <a:r>
              <a:rPr lang="de-DE" sz="1300" dirty="0">
                <a:latin typeface="Calibri" panose="020F0502020204030204" pitchFamily="34" charset="0"/>
                <a:ea typeface="Calibri" panose="020F0502020204030204" pitchFamily="34" charset="0"/>
                <a:cs typeface="Arial" panose="020B0604020202020204" pitchFamily="34" charset="0"/>
              </a:rPr>
              <a:t> </a:t>
            </a:r>
          </a:p>
          <a:p>
            <a:r>
              <a:rPr lang="de-DE" sz="1300" dirty="0">
                <a:latin typeface="Calibri" panose="020F0502020204030204" pitchFamily="34" charset="0"/>
                <a:ea typeface="Calibri" panose="020F0502020204030204" pitchFamily="34" charset="0"/>
                <a:cs typeface="Arial" panose="020B0604020202020204" pitchFamily="34" charset="0"/>
              </a:rPr>
              <a:t>Österreichische Sozialversicherung: </a:t>
            </a:r>
            <a:r>
              <a:rPr lang="de-DE" sz="1300" dirty="0">
                <a:latin typeface="Calibri" panose="020F0502020204030204" pitchFamily="34" charset="0"/>
                <a:ea typeface="Calibri" panose="020F0502020204030204" pitchFamily="34" charset="0"/>
                <a:cs typeface="Arial" panose="020B0604020202020204" pitchFamily="34" charset="0"/>
                <a:hlinkClick r:id="rId8"/>
              </a:rPr>
              <a:t>https://www.sozialversicherung.at/</a:t>
            </a:r>
            <a:endParaRPr lang="de-DE" sz="1300" dirty="0">
              <a:latin typeface="Calibri" panose="020F0502020204030204" pitchFamily="34" charset="0"/>
              <a:ea typeface="Calibri" panose="020F0502020204030204" pitchFamily="34" charset="0"/>
              <a:cs typeface="Arial" panose="020B0604020202020204" pitchFamily="34" charset="0"/>
            </a:endParaRPr>
          </a:p>
          <a:p>
            <a:r>
              <a:rPr lang="de-DE" sz="1300" dirty="0">
                <a:latin typeface="Calibri" panose="020F0502020204030204" pitchFamily="34" charset="0"/>
                <a:ea typeface="Calibri" panose="020F0502020204030204" pitchFamily="34" charset="0"/>
                <a:cs typeface="Arial" panose="020B0604020202020204" pitchFamily="34" charset="0"/>
              </a:rPr>
              <a:t>Digitale Ausweise: </a:t>
            </a:r>
            <a:r>
              <a:rPr lang="de-DE" sz="1300" dirty="0">
                <a:latin typeface="Calibri" panose="020F0502020204030204" pitchFamily="34" charset="0"/>
                <a:ea typeface="Calibri" panose="020F0502020204030204" pitchFamily="34" charset="0"/>
                <a:cs typeface="Arial" panose="020B0604020202020204" pitchFamily="34" charset="0"/>
                <a:hlinkClick r:id="rId9"/>
              </a:rPr>
              <a:t>https://www.oesterreich.gv.at/eausweise</a:t>
            </a:r>
            <a:endParaRPr lang="de-DE" sz="1300" dirty="0">
              <a:latin typeface="Calibri" panose="020F0502020204030204" pitchFamily="34" charset="0"/>
              <a:ea typeface="Calibri" panose="020F0502020204030204" pitchFamily="34" charset="0"/>
              <a:cs typeface="Arial" panose="020B0604020202020204" pitchFamily="34" charset="0"/>
            </a:endParaRPr>
          </a:p>
          <a:p>
            <a:r>
              <a:rPr lang="de-AT" sz="1300" dirty="0">
                <a:latin typeface="Calibri" panose="020F0502020204030204" pitchFamily="34" charset="0"/>
                <a:cs typeface="Arial" panose="020B0604020202020204" pitchFamily="34" charset="0"/>
              </a:rPr>
              <a:t>A-Trust Vorregistrierung: </a:t>
            </a:r>
            <a:r>
              <a:rPr lang="de-AT" sz="1300" dirty="0">
                <a:latin typeface="Calibri" panose="020F0502020204030204" pitchFamily="34" charset="0"/>
                <a:cs typeface="Arial" panose="020B0604020202020204" pitchFamily="34" charset="0"/>
                <a:hlinkClick r:id="rId10"/>
              </a:rPr>
              <a:t>https://www.a-trust.at/id-austria-vorregistrierung/</a:t>
            </a:r>
            <a:endParaRPr lang="de-AT" sz="1300" dirty="0">
              <a:latin typeface="Calibri" panose="020F0502020204030204" pitchFamily="34" charset="0"/>
              <a:cs typeface="Arial" panose="020B0604020202020204" pitchFamily="34" charset="0"/>
            </a:endParaRPr>
          </a:p>
          <a:p>
            <a:r>
              <a:rPr lang="de-AT" sz="1300" dirty="0">
                <a:latin typeface="Calibri" panose="020F0502020204030204" pitchFamily="34" charset="0"/>
                <a:cs typeface="Arial" panose="020B0604020202020204" pitchFamily="34" charset="0"/>
              </a:rPr>
              <a:t>E-Learning- Handysignatur: https://a1seniorenakademie.at/e-learning/handysignatur/</a:t>
            </a:r>
          </a:p>
          <a:p>
            <a:endParaRPr lang="de-DE" sz="1300" dirty="0">
              <a:latin typeface="Calibri" panose="020F0502020204030204" pitchFamily="34" charset="0"/>
              <a:ea typeface="Calibri" panose="020F0502020204030204" pitchFamily="34" charset="0"/>
              <a:cs typeface="Arial" panose="020B0604020202020204" pitchFamily="34" charset="0"/>
            </a:endParaRPr>
          </a:p>
          <a:p>
            <a:endParaRPr lang="de-DE" sz="1300" dirty="0">
              <a:latin typeface="Calibri" panose="020F0502020204030204" pitchFamily="34" charset="0"/>
              <a:ea typeface="Calibri" panose="020F0502020204030204" pitchFamily="34" charset="0"/>
              <a:cs typeface="Arial" panose="020B0604020202020204" pitchFamily="34" charset="0"/>
            </a:endParaRPr>
          </a:p>
          <a:p>
            <a:endParaRPr lang="de-DE" sz="1300" dirty="0">
              <a:latin typeface="Calibri" panose="020F0502020204030204" pitchFamily="34" charset="0"/>
              <a:ea typeface="Calibri" panose="020F0502020204030204" pitchFamily="34" charset="0"/>
              <a:cs typeface="Arial" panose="020B0604020202020204" pitchFamily="34" charset="0"/>
            </a:endParaRPr>
          </a:p>
          <a:p>
            <a:endParaRPr lang="de-DE" sz="1300" dirty="0">
              <a:latin typeface="Calibri" panose="020F0502020204030204" pitchFamily="34" charset="0"/>
              <a:ea typeface="Calibri" panose="020F0502020204030204" pitchFamily="34" charset="0"/>
              <a:cs typeface="Arial" panose="020B0604020202020204" pitchFamily="34" charset="0"/>
            </a:endParaRPr>
          </a:p>
          <a:p>
            <a:endParaRPr lang="de-AT" sz="1300" dirty="0">
              <a:latin typeface="Calibri" panose="020F0502020204030204" pitchFamily="34" charset="0"/>
              <a:ea typeface="Calibri" panose="020F0502020204030204" pitchFamily="34" charset="0"/>
              <a:cs typeface="Arial" panose="020B0604020202020204" pitchFamily="34" charset="0"/>
            </a:endParaRPr>
          </a:p>
          <a:p>
            <a:endParaRPr lang="de-AT" sz="1800" dirty="0"/>
          </a:p>
        </p:txBody>
      </p:sp>
      <p:sp>
        <p:nvSpPr>
          <p:cNvPr id="6" name="Foliennummernplatzhalter 5">
            <a:extLst>
              <a:ext uri="{FF2B5EF4-FFF2-40B4-BE49-F238E27FC236}">
                <a16:creationId xmlns:a16="http://schemas.microsoft.com/office/drawing/2014/main" id="{8C0CFAD6-C173-43F2-8236-8A805DE688FA}"/>
              </a:ext>
            </a:extLst>
          </p:cNvPr>
          <p:cNvSpPr>
            <a:spLocks noGrp="1"/>
          </p:cNvSpPr>
          <p:nvPr>
            <p:ph type="sldNum" sz="quarter" idx="16"/>
          </p:nvPr>
        </p:nvSpPr>
        <p:spPr/>
        <p:txBody>
          <a:bodyPr/>
          <a:lstStyle/>
          <a:p>
            <a:fld id="{ED76730B-340B-944F-97E7-D9AAB3BD5E3F}" type="slidenum">
              <a:rPr lang="de-DE" smtClean="0"/>
              <a:t>41</a:t>
            </a:fld>
            <a:endParaRPr lang="de-DE" dirty="0"/>
          </a:p>
        </p:txBody>
      </p:sp>
      <p:sp>
        <p:nvSpPr>
          <p:cNvPr id="7" name="Titel 6">
            <a:extLst>
              <a:ext uri="{FF2B5EF4-FFF2-40B4-BE49-F238E27FC236}">
                <a16:creationId xmlns:a16="http://schemas.microsoft.com/office/drawing/2014/main" id="{958B1C5A-1F15-4411-A6D5-EA66903491F3}"/>
              </a:ext>
            </a:extLst>
          </p:cNvPr>
          <p:cNvSpPr>
            <a:spLocks noGrp="1"/>
          </p:cNvSpPr>
          <p:nvPr>
            <p:ph type="title"/>
          </p:nvPr>
        </p:nvSpPr>
        <p:spPr/>
        <p:txBody>
          <a:bodyPr/>
          <a:lstStyle/>
          <a:p>
            <a:r>
              <a:rPr lang="de-AT" dirty="0"/>
              <a:t>Materialien</a:t>
            </a:r>
          </a:p>
        </p:txBody>
      </p:sp>
    </p:spTree>
    <p:extLst>
      <p:ext uri="{BB962C8B-B14F-4D97-AF65-F5344CB8AC3E}">
        <p14:creationId xmlns:p14="http://schemas.microsoft.com/office/powerpoint/2010/main" val="14177876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18B1C368-8107-CF7D-7D93-412A290E0D71}"/>
              </a:ext>
            </a:extLst>
          </p:cNvPr>
          <p:cNvSpPr>
            <a:spLocks noGrp="1" noRot="1" noMove="1" noResize="1" noEditPoints="1" noAdjustHandles="1" noChangeArrowheads="1" noChangeShapeType="1"/>
          </p:cNvSpPr>
          <p:nvPr/>
        </p:nvSpPr>
        <p:spPr>
          <a:xfrm>
            <a:off x="585011" y="198408"/>
            <a:ext cx="3357261" cy="867996"/>
          </a:xfrm>
          <a:prstGeom prst="rect">
            <a:avLst/>
          </a:prstGeom>
          <a:solidFill>
            <a:srgbClr val="FBF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2" name="Foliennummernplatzhalter 1">
            <a:extLst>
              <a:ext uri="{FF2B5EF4-FFF2-40B4-BE49-F238E27FC236}">
                <a16:creationId xmlns:a16="http://schemas.microsoft.com/office/drawing/2014/main" id="{8B974195-75F1-B742-A61C-45B828B6CC5C}"/>
              </a:ext>
            </a:extLst>
          </p:cNvPr>
          <p:cNvSpPr>
            <a:spLocks noGrp="1"/>
          </p:cNvSpPr>
          <p:nvPr>
            <p:ph type="sldNum" sz="quarter" idx="10"/>
          </p:nvPr>
        </p:nvSpPr>
        <p:spPr/>
        <p:txBody>
          <a:bodyPr/>
          <a:lstStyle/>
          <a:p>
            <a:fld id="{ED76730B-340B-944F-97E7-D9AAB3BD5E3F}" type="slidenum">
              <a:rPr lang="de-DE" smtClean="0"/>
              <a:pPr/>
              <a:t>42</a:t>
            </a:fld>
            <a:endParaRPr lang="de-DE" dirty="0"/>
          </a:p>
        </p:txBody>
      </p:sp>
      <p:sp>
        <p:nvSpPr>
          <p:cNvPr id="4" name="Textfeld 3">
            <a:extLst>
              <a:ext uri="{FF2B5EF4-FFF2-40B4-BE49-F238E27FC236}">
                <a16:creationId xmlns:a16="http://schemas.microsoft.com/office/drawing/2014/main" id="{292AD7E9-07BD-4D67-BE5B-8FC4539B6D01}"/>
              </a:ext>
            </a:extLst>
          </p:cNvPr>
          <p:cNvSpPr txBox="1"/>
          <p:nvPr/>
        </p:nvSpPr>
        <p:spPr>
          <a:xfrm>
            <a:off x="585011" y="4383418"/>
            <a:ext cx="3986989" cy="246221"/>
          </a:xfrm>
          <a:prstGeom prst="rect">
            <a:avLst/>
          </a:prstGeom>
          <a:noFill/>
        </p:spPr>
        <p:txBody>
          <a:bodyPr wrap="none" rtlCol="0">
            <a:spAutoFit/>
          </a:bodyPr>
          <a:lstStyle/>
          <a:p>
            <a:r>
              <a:rPr lang="de-AT" sz="1000" dirty="0">
                <a:solidFill>
                  <a:schemeClr val="bg1">
                    <a:lumMod val="50000"/>
                  </a:schemeClr>
                </a:solidFill>
              </a:rPr>
              <a:t>Bildnachweis: Wenn nicht anders angegeben: Pixabay, Screenshots: ÖIAT</a:t>
            </a:r>
          </a:p>
        </p:txBody>
      </p:sp>
      <p:pic>
        <p:nvPicPr>
          <p:cNvPr id="5" name="Grafik 4">
            <a:extLst>
              <a:ext uri="{FF2B5EF4-FFF2-40B4-BE49-F238E27FC236}">
                <a16:creationId xmlns:a16="http://schemas.microsoft.com/office/drawing/2014/main" id="{1C0C79E7-D8D4-1A88-E075-758EBDCF98E4}"/>
              </a:ext>
            </a:extLst>
          </p:cNvPr>
          <p:cNvPicPr>
            <a:picLocks noChangeAspect="1"/>
          </p:cNvPicPr>
          <p:nvPr/>
        </p:nvPicPr>
        <p:blipFill>
          <a:blip r:embed="rId3"/>
          <a:stretch>
            <a:fillRect/>
          </a:stretch>
        </p:blipFill>
        <p:spPr>
          <a:xfrm>
            <a:off x="635431" y="277168"/>
            <a:ext cx="3217653" cy="789236"/>
          </a:xfrm>
          <a:prstGeom prst="rect">
            <a:avLst/>
          </a:prstGeom>
        </p:spPr>
      </p:pic>
      <p:grpSp>
        <p:nvGrpSpPr>
          <p:cNvPr id="11" name="Gruppieren 10">
            <a:extLst>
              <a:ext uri="{FF2B5EF4-FFF2-40B4-BE49-F238E27FC236}">
                <a16:creationId xmlns:a16="http://schemas.microsoft.com/office/drawing/2014/main" id="{BD9D206E-C812-EF18-8DC5-45D25D9BD618}"/>
              </a:ext>
            </a:extLst>
          </p:cNvPr>
          <p:cNvGrpSpPr/>
          <p:nvPr/>
        </p:nvGrpSpPr>
        <p:grpSpPr>
          <a:xfrm>
            <a:off x="667350" y="4629639"/>
            <a:ext cx="3816000" cy="368367"/>
            <a:chOff x="667350" y="4629639"/>
            <a:chExt cx="3816000" cy="368367"/>
          </a:xfrm>
        </p:grpSpPr>
        <p:grpSp>
          <p:nvGrpSpPr>
            <p:cNvPr id="8" name="Gruppieren 7">
              <a:extLst>
                <a:ext uri="{FF2B5EF4-FFF2-40B4-BE49-F238E27FC236}">
                  <a16:creationId xmlns:a16="http://schemas.microsoft.com/office/drawing/2014/main" id="{8D1E82C3-E477-1A22-E65C-9E006E7DF528}"/>
                </a:ext>
              </a:extLst>
            </p:cNvPr>
            <p:cNvGrpSpPr/>
            <p:nvPr/>
          </p:nvGrpSpPr>
          <p:grpSpPr>
            <a:xfrm>
              <a:off x="667350" y="4629639"/>
              <a:ext cx="3816000" cy="368367"/>
              <a:chOff x="667350" y="4629639"/>
              <a:chExt cx="3816000" cy="368367"/>
            </a:xfrm>
          </p:grpSpPr>
          <p:pic>
            <p:nvPicPr>
              <p:cNvPr id="3" name="Grafik 2">
                <a:extLst>
                  <a:ext uri="{FF2B5EF4-FFF2-40B4-BE49-F238E27FC236}">
                    <a16:creationId xmlns:a16="http://schemas.microsoft.com/office/drawing/2014/main" id="{00DA6995-528F-46EB-A28C-336A929DA7DB}"/>
                  </a:ext>
                </a:extLst>
              </p:cNvPr>
              <p:cNvPicPr>
                <a:picLocks noChangeAspect="1"/>
              </p:cNvPicPr>
              <p:nvPr/>
            </p:nvPicPr>
            <p:blipFill>
              <a:blip r:embed="rId4"/>
              <a:stretch>
                <a:fillRect/>
              </a:stretch>
            </p:blipFill>
            <p:spPr>
              <a:xfrm>
                <a:off x="667350" y="4629639"/>
                <a:ext cx="3816000" cy="368367"/>
              </a:xfrm>
              <a:prstGeom prst="rect">
                <a:avLst/>
              </a:prstGeom>
            </p:spPr>
          </p:pic>
          <p:sp>
            <p:nvSpPr>
              <p:cNvPr id="7" name="Rechteck 6">
                <a:extLst>
                  <a:ext uri="{FF2B5EF4-FFF2-40B4-BE49-F238E27FC236}">
                    <a16:creationId xmlns:a16="http://schemas.microsoft.com/office/drawing/2014/main" id="{9007C0B6-6A14-2FA8-6B7A-A026FBAECCAE}"/>
                  </a:ext>
                </a:extLst>
              </p:cNvPr>
              <p:cNvSpPr/>
              <p:nvPr/>
            </p:nvSpPr>
            <p:spPr>
              <a:xfrm>
                <a:off x="2566219" y="4682613"/>
                <a:ext cx="1084007" cy="2462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grpSp>
        <p:pic>
          <p:nvPicPr>
            <p:cNvPr id="10" name="Grafik 9" descr="Ein Bild, das Text enthält.&#10;&#10;Automatisch generierte Beschreibung">
              <a:extLst>
                <a:ext uri="{FF2B5EF4-FFF2-40B4-BE49-F238E27FC236}">
                  <a16:creationId xmlns:a16="http://schemas.microsoft.com/office/drawing/2014/main" id="{895E8F92-7FEF-5A35-7B5D-854AEA3341A3}"/>
                </a:ext>
              </a:extLst>
            </p:cNvPr>
            <p:cNvPicPr>
              <a:picLocks noChangeAspect="1"/>
            </p:cNvPicPr>
            <p:nvPr/>
          </p:nvPicPr>
          <p:blipFill>
            <a:blip r:embed="rId5"/>
            <a:stretch>
              <a:fillRect/>
            </a:stretch>
          </p:blipFill>
          <p:spPr>
            <a:xfrm>
              <a:off x="2566219" y="4674587"/>
              <a:ext cx="1069258" cy="262271"/>
            </a:xfrm>
            <a:prstGeom prst="rect">
              <a:avLst/>
            </a:prstGeom>
          </p:spPr>
        </p:pic>
      </p:grpSp>
    </p:spTree>
    <p:extLst>
      <p:ext uri="{BB962C8B-B14F-4D97-AF65-F5344CB8AC3E}">
        <p14:creationId xmlns:p14="http://schemas.microsoft.com/office/powerpoint/2010/main" val="18346172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601B2D-DD6D-475C-AB42-79158C34D532}"/>
              </a:ext>
            </a:extLst>
          </p:cNvPr>
          <p:cNvSpPr>
            <a:spLocks noGrp="1"/>
          </p:cNvSpPr>
          <p:nvPr>
            <p:ph type="title"/>
          </p:nvPr>
        </p:nvSpPr>
        <p:spPr/>
        <p:txBody>
          <a:bodyPr/>
          <a:lstStyle/>
          <a:p>
            <a:r>
              <a:rPr lang="de-AT" dirty="0"/>
              <a:t>ID Austria</a:t>
            </a:r>
          </a:p>
        </p:txBody>
      </p:sp>
      <p:sp>
        <p:nvSpPr>
          <p:cNvPr id="3" name="Textplatzhalter 2">
            <a:extLst>
              <a:ext uri="{FF2B5EF4-FFF2-40B4-BE49-F238E27FC236}">
                <a16:creationId xmlns:a16="http://schemas.microsoft.com/office/drawing/2014/main" id="{62A5C689-76E2-B646-B547-1B2D3051D4B1}"/>
              </a:ext>
            </a:extLst>
          </p:cNvPr>
          <p:cNvSpPr>
            <a:spLocks noGrp="1"/>
          </p:cNvSpPr>
          <p:nvPr>
            <p:ph type="body" sz="quarter" idx="11"/>
          </p:nvPr>
        </p:nvSpPr>
        <p:spPr/>
        <p:txBody>
          <a:bodyPr/>
          <a:lstStyle/>
          <a:p>
            <a:r>
              <a:rPr lang="de-AT" dirty="0"/>
              <a:t>Digitaler Identitätsausweis</a:t>
            </a:r>
          </a:p>
        </p:txBody>
      </p:sp>
      <p:sp>
        <p:nvSpPr>
          <p:cNvPr id="4" name="Textplatzhalter 3">
            <a:extLst>
              <a:ext uri="{FF2B5EF4-FFF2-40B4-BE49-F238E27FC236}">
                <a16:creationId xmlns:a16="http://schemas.microsoft.com/office/drawing/2014/main" id="{7C86A956-E36C-6FE7-BD91-F3FA0FDC4F44}"/>
              </a:ext>
            </a:extLst>
          </p:cNvPr>
          <p:cNvSpPr>
            <a:spLocks noGrp="1"/>
          </p:cNvSpPr>
          <p:nvPr>
            <p:ph type="body" sz="quarter" idx="12"/>
          </p:nvPr>
        </p:nvSpPr>
        <p:spPr/>
        <p:txBody>
          <a:bodyPr/>
          <a:lstStyle/>
          <a:p>
            <a:pPr>
              <a:buClr>
                <a:schemeClr val="accent6"/>
              </a:buClr>
            </a:pPr>
            <a:r>
              <a:rPr lang="de-AT" dirty="0"/>
              <a:t>Die ID Austria ist</a:t>
            </a:r>
          </a:p>
          <a:p>
            <a:pPr marL="361950" indent="-361950">
              <a:buClr>
                <a:schemeClr val="accent6"/>
              </a:buClr>
              <a:buFont typeface="Arial" panose="020B0604020202020204" pitchFamily="34" charset="0"/>
              <a:buChar char="•"/>
            </a:pPr>
            <a:r>
              <a:rPr lang="de-AT" dirty="0"/>
              <a:t>der Nachfolger der Handy-Signatur &amp; Bürgerkarte</a:t>
            </a:r>
          </a:p>
          <a:p>
            <a:pPr marL="361950" indent="-361950">
              <a:buClr>
                <a:schemeClr val="accent6"/>
              </a:buClr>
              <a:buFont typeface="Arial" panose="020B0604020202020204" pitchFamily="34" charset="0"/>
              <a:buChar char="•"/>
            </a:pPr>
            <a:r>
              <a:rPr lang="de-AT" dirty="0"/>
              <a:t>eine rechtsgültige Unterschrift</a:t>
            </a:r>
          </a:p>
          <a:p>
            <a:pPr marL="361950" indent="-361950">
              <a:buClr>
                <a:schemeClr val="accent6"/>
              </a:buClr>
              <a:buFont typeface="Arial" panose="020B0604020202020204" pitchFamily="34" charset="0"/>
              <a:buChar char="•"/>
            </a:pPr>
            <a:r>
              <a:rPr lang="de-AT" dirty="0"/>
              <a:t>eindeutige digitale Identifikation im Internet</a:t>
            </a:r>
          </a:p>
          <a:p>
            <a:endParaRPr lang="de-AT" dirty="0"/>
          </a:p>
        </p:txBody>
      </p:sp>
      <p:sp>
        <p:nvSpPr>
          <p:cNvPr id="5" name="Foliennummernplatzhalter 4">
            <a:extLst>
              <a:ext uri="{FF2B5EF4-FFF2-40B4-BE49-F238E27FC236}">
                <a16:creationId xmlns:a16="http://schemas.microsoft.com/office/drawing/2014/main" id="{5A46F463-57F7-33F3-9DCA-65C03E4EA83A}"/>
              </a:ext>
            </a:extLst>
          </p:cNvPr>
          <p:cNvSpPr>
            <a:spLocks noGrp="1"/>
          </p:cNvSpPr>
          <p:nvPr>
            <p:ph type="sldNum" sz="quarter" idx="14"/>
          </p:nvPr>
        </p:nvSpPr>
        <p:spPr/>
        <p:txBody>
          <a:bodyPr/>
          <a:lstStyle/>
          <a:p>
            <a:fld id="{ED76730B-340B-944F-97E7-D9AAB3BD5E3F}" type="slidenum">
              <a:rPr lang="de-DE" smtClean="0"/>
              <a:t>5</a:t>
            </a:fld>
            <a:endParaRPr lang="de-DE" dirty="0"/>
          </a:p>
        </p:txBody>
      </p:sp>
      <p:pic>
        <p:nvPicPr>
          <p:cNvPr id="7" name="Grafik 6">
            <a:extLst>
              <a:ext uri="{FF2B5EF4-FFF2-40B4-BE49-F238E27FC236}">
                <a16:creationId xmlns:a16="http://schemas.microsoft.com/office/drawing/2014/main" id="{FD414EB6-7638-88A5-C795-8ACCC22F65AE}"/>
              </a:ext>
            </a:extLst>
          </p:cNvPr>
          <p:cNvPicPr>
            <a:picLocks noChangeAspect="1"/>
          </p:cNvPicPr>
          <p:nvPr/>
        </p:nvPicPr>
        <p:blipFill>
          <a:blip r:embed="rId2">
            <a:duotone>
              <a:schemeClr val="accent4">
                <a:shade val="45000"/>
                <a:satMod val="135000"/>
              </a:schemeClr>
              <a:prstClr val="white"/>
            </a:duotone>
          </a:blip>
          <a:stretch>
            <a:fillRect/>
          </a:stretch>
        </p:blipFill>
        <p:spPr>
          <a:xfrm rot="334790">
            <a:off x="7526907" y="3001109"/>
            <a:ext cx="886536" cy="1735116"/>
          </a:xfrm>
          <a:prstGeom prst="rect">
            <a:avLst/>
          </a:prstGeom>
        </p:spPr>
      </p:pic>
    </p:spTree>
    <p:extLst>
      <p:ext uri="{BB962C8B-B14F-4D97-AF65-F5344CB8AC3E}">
        <p14:creationId xmlns:p14="http://schemas.microsoft.com/office/powerpoint/2010/main" val="27998493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601B2D-DD6D-475C-AB42-79158C34D532}"/>
              </a:ext>
            </a:extLst>
          </p:cNvPr>
          <p:cNvSpPr>
            <a:spLocks noGrp="1"/>
          </p:cNvSpPr>
          <p:nvPr>
            <p:ph type="title"/>
          </p:nvPr>
        </p:nvSpPr>
        <p:spPr/>
        <p:txBody>
          <a:bodyPr/>
          <a:lstStyle/>
          <a:p>
            <a:r>
              <a:rPr lang="de-AT" dirty="0"/>
              <a:t>ID Austria</a:t>
            </a:r>
          </a:p>
        </p:txBody>
      </p:sp>
      <p:sp>
        <p:nvSpPr>
          <p:cNvPr id="3" name="Textplatzhalter 2">
            <a:extLst>
              <a:ext uri="{FF2B5EF4-FFF2-40B4-BE49-F238E27FC236}">
                <a16:creationId xmlns:a16="http://schemas.microsoft.com/office/drawing/2014/main" id="{62A5C689-76E2-B646-B547-1B2D3051D4B1}"/>
              </a:ext>
            </a:extLst>
          </p:cNvPr>
          <p:cNvSpPr>
            <a:spLocks noGrp="1"/>
          </p:cNvSpPr>
          <p:nvPr>
            <p:ph type="body" sz="quarter" idx="11"/>
          </p:nvPr>
        </p:nvSpPr>
        <p:spPr>
          <a:xfrm>
            <a:off x="648000" y="879474"/>
            <a:ext cx="7848000" cy="384721"/>
          </a:xfrm>
        </p:spPr>
        <p:txBody>
          <a:bodyPr/>
          <a:lstStyle/>
          <a:p>
            <a:r>
              <a:rPr lang="de-AT" dirty="0"/>
              <a:t>Was kann ich mit der ID Austria machen?</a:t>
            </a:r>
          </a:p>
        </p:txBody>
      </p:sp>
      <p:sp>
        <p:nvSpPr>
          <p:cNvPr id="4" name="Textplatzhalter 3">
            <a:extLst>
              <a:ext uri="{FF2B5EF4-FFF2-40B4-BE49-F238E27FC236}">
                <a16:creationId xmlns:a16="http://schemas.microsoft.com/office/drawing/2014/main" id="{7C86A956-E36C-6FE7-BD91-F3FA0FDC4F44}"/>
              </a:ext>
            </a:extLst>
          </p:cNvPr>
          <p:cNvSpPr>
            <a:spLocks noGrp="1"/>
          </p:cNvSpPr>
          <p:nvPr>
            <p:ph type="body" sz="quarter" idx="12"/>
          </p:nvPr>
        </p:nvSpPr>
        <p:spPr/>
        <p:txBody>
          <a:bodyPr/>
          <a:lstStyle/>
          <a:p>
            <a:pPr marL="361950" indent="-361950">
              <a:buClr>
                <a:schemeClr val="accent6"/>
              </a:buClr>
              <a:buFont typeface="Arial" panose="020B0604020202020204" pitchFamily="34" charset="0"/>
              <a:buChar char="•"/>
            </a:pPr>
            <a:r>
              <a:rPr lang="de-AT" dirty="0"/>
              <a:t>Digitale Amtswege erledigen</a:t>
            </a:r>
          </a:p>
          <a:p>
            <a:pPr marL="361950" indent="-361950">
              <a:buClr>
                <a:schemeClr val="accent6"/>
              </a:buClr>
              <a:buFont typeface="Arial" panose="020B0604020202020204" pitchFamily="34" charset="0"/>
              <a:buChar char="•"/>
            </a:pPr>
            <a:r>
              <a:rPr lang="de-AT" dirty="0"/>
              <a:t>Dokumente digital unterschreiben (rechtssicher*)</a:t>
            </a:r>
          </a:p>
          <a:p>
            <a:pPr marL="361950" indent="-361950">
              <a:buClr>
                <a:schemeClr val="accent6"/>
              </a:buClr>
              <a:buFont typeface="Arial" panose="020B0604020202020204" pitchFamily="34" charset="0"/>
              <a:buChar char="•"/>
            </a:pPr>
            <a:r>
              <a:rPr lang="de-AT" dirty="0"/>
              <a:t>Elektronisches Postfach nutzen</a:t>
            </a:r>
          </a:p>
          <a:p>
            <a:pPr marL="361950" indent="-361950">
              <a:buClr>
                <a:schemeClr val="accent6"/>
              </a:buClr>
              <a:buFont typeface="Arial" panose="020B0604020202020204" pitchFamily="34" charset="0"/>
              <a:buChar char="•"/>
            </a:pPr>
            <a:r>
              <a:rPr lang="de-AT" dirty="0"/>
              <a:t>Ausweise am Smartphone vorzeigen</a:t>
            </a:r>
          </a:p>
          <a:p>
            <a:endParaRPr lang="de-AT" dirty="0"/>
          </a:p>
        </p:txBody>
      </p:sp>
      <p:sp>
        <p:nvSpPr>
          <p:cNvPr id="5" name="Foliennummernplatzhalter 4">
            <a:extLst>
              <a:ext uri="{FF2B5EF4-FFF2-40B4-BE49-F238E27FC236}">
                <a16:creationId xmlns:a16="http://schemas.microsoft.com/office/drawing/2014/main" id="{5A46F463-57F7-33F3-9DCA-65C03E4EA83A}"/>
              </a:ext>
            </a:extLst>
          </p:cNvPr>
          <p:cNvSpPr>
            <a:spLocks noGrp="1"/>
          </p:cNvSpPr>
          <p:nvPr>
            <p:ph type="sldNum" sz="quarter" idx="14"/>
          </p:nvPr>
        </p:nvSpPr>
        <p:spPr/>
        <p:txBody>
          <a:bodyPr/>
          <a:lstStyle/>
          <a:p>
            <a:fld id="{ED76730B-340B-944F-97E7-D9AAB3BD5E3F}" type="slidenum">
              <a:rPr lang="de-DE" smtClean="0"/>
              <a:t>6</a:t>
            </a:fld>
            <a:endParaRPr lang="de-DE" dirty="0"/>
          </a:p>
        </p:txBody>
      </p:sp>
      <p:pic>
        <p:nvPicPr>
          <p:cNvPr id="7" name="Grafik 6">
            <a:extLst>
              <a:ext uri="{FF2B5EF4-FFF2-40B4-BE49-F238E27FC236}">
                <a16:creationId xmlns:a16="http://schemas.microsoft.com/office/drawing/2014/main" id="{FD414EB6-7638-88A5-C795-8ACCC22F65AE}"/>
              </a:ext>
            </a:extLst>
          </p:cNvPr>
          <p:cNvPicPr>
            <a:picLocks noChangeAspect="1"/>
          </p:cNvPicPr>
          <p:nvPr/>
        </p:nvPicPr>
        <p:blipFill>
          <a:blip r:embed="rId3">
            <a:duotone>
              <a:schemeClr val="accent4">
                <a:shade val="45000"/>
                <a:satMod val="135000"/>
              </a:schemeClr>
              <a:prstClr val="white"/>
            </a:duotone>
          </a:blip>
          <a:stretch>
            <a:fillRect/>
          </a:stretch>
        </p:blipFill>
        <p:spPr>
          <a:xfrm rot="334790">
            <a:off x="7526907" y="3001109"/>
            <a:ext cx="886536" cy="1735116"/>
          </a:xfrm>
          <a:prstGeom prst="rect">
            <a:avLst/>
          </a:prstGeom>
        </p:spPr>
      </p:pic>
      <p:sp>
        <p:nvSpPr>
          <p:cNvPr id="6" name="Textfeld 5">
            <a:extLst>
              <a:ext uri="{FF2B5EF4-FFF2-40B4-BE49-F238E27FC236}">
                <a16:creationId xmlns:a16="http://schemas.microsoft.com/office/drawing/2014/main" id="{DDC6CA2F-307E-C763-CB60-4725C40FF332}"/>
              </a:ext>
            </a:extLst>
          </p:cNvPr>
          <p:cNvSpPr txBox="1"/>
          <p:nvPr/>
        </p:nvSpPr>
        <p:spPr>
          <a:xfrm>
            <a:off x="761889" y="4806066"/>
            <a:ext cx="5298245" cy="230832"/>
          </a:xfrm>
          <a:prstGeom prst="rect">
            <a:avLst/>
          </a:prstGeom>
          <a:noFill/>
        </p:spPr>
        <p:txBody>
          <a:bodyPr wrap="none" rtlCol="0">
            <a:spAutoFit/>
          </a:bodyPr>
          <a:lstStyle/>
          <a:p>
            <a:r>
              <a:rPr lang="de-AT" sz="900" dirty="0">
                <a:solidFill>
                  <a:schemeClr val="bg1">
                    <a:lumMod val="50000"/>
                  </a:schemeClr>
                </a:solidFill>
              </a:rPr>
              <a:t>* Die elektronische Unterschrift ist der eigenhändigen Unterschrift gleichgestellt und europaweit einsetzbar. </a:t>
            </a:r>
          </a:p>
        </p:txBody>
      </p:sp>
    </p:spTree>
    <p:extLst>
      <p:ext uri="{BB962C8B-B14F-4D97-AF65-F5344CB8AC3E}">
        <p14:creationId xmlns:p14="http://schemas.microsoft.com/office/powerpoint/2010/main" val="6166953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601B2D-DD6D-475C-AB42-79158C34D532}"/>
              </a:ext>
            </a:extLst>
          </p:cNvPr>
          <p:cNvSpPr>
            <a:spLocks noGrp="1"/>
          </p:cNvSpPr>
          <p:nvPr>
            <p:ph type="title"/>
          </p:nvPr>
        </p:nvSpPr>
        <p:spPr/>
        <p:txBody>
          <a:bodyPr/>
          <a:lstStyle/>
          <a:p>
            <a:r>
              <a:rPr lang="de-AT" dirty="0"/>
              <a:t>ID Austria</a:t>
            </a:r>
          </a:p>
        </p:txBody>
      </p:sp>
      <p:sp>
        <p:nvSpPr>
          <p:cNvPr id="3" name="Textplatzhalter 2">
            <a:extLst>
              <a:ext uri="{FF2B5EF4-FFF2-40B4-BE49-F238E27FC236}">
                <a16:creationId xmlns:a16="http://schemas.microsoft.com/office/drawing/2014/main" id="{62A5C689-76E2-B646-B547-1B2D3051D4B1}"/>
              </a:ext>
            </a:extLst>
          </p:cNvPr>
          <p:cNvSpPr>
            <a:spLocks noGrp="1"/>
          </p:cNvSpPr>
          <p:nvPr>
            <p:ph type="body" sz="quarter" idx="11"/>
          </p:nvPr>
        </p:nvSpPr>
        <p:spPr>
          <a:xfrm>
            <a:off x="648000" y="879474"/>
            <a:ext cx="7848000" cy="384721"/>
          </a:xfrm>
        </p:spPr>
        <p:txBody>
          <a:bodyPr/>
          <a:lstStyle/>
          <a:p>
            <a:r>
              <a:rPr lang="de-AT" dirty="0"/>
              <a:t>Was kann ich mit der ID Austria machen?  - Details</a:t>
            </a:r>
          </a:p>
        </p:txBody>
      </p:sp>
      <p:sp>
        <p:nvSpPr>
          <p:cNvPr id="4" name="Textplatzhalter 3">
            <a:extLst>
              <a:ext uri="{FF2B5EF4-FFF2-40B4-BE49-F238E27FC236}">
                <a16:creationId xmlns:a16="http://schemas.microsoft.com/office/drawing/2014/main" id="{7C86A956-E36C-6FE7-BD91-F3FA0FDC4F44}"/>
              </a:ext>
            </a:extLst>
          </p:cNvPr>
          <p:cNvSpPr>
            <a:spLocks noGrp="1"/>
          </p:cNvSpPr>
          <p:nvPr>
            <p:ph type="body" sz="quarter" idx="12"/>
          </p:nvPr>
        </p:nvSpPr>
        <p:spPr/>
        <p:txBody>
          <a:bodyPr>
            <a:normAutofit fontScale="62500" lnSpcReduction="20000"/>
          </a:bodyPr>
          <a:lstStyle/>
          <a:p>
            <a:pPr marL="361950" indent="-361950">
              <a:buClr>
                <a:schemeClr val="accent6"/>
              </a:buClr>
              <a:buFont typeface="Arial" panose="020B0604020202020204" pitchFamily="34" charset="0"/>
              <a:buChar char="•"/>
            </a:pPr>
            <a:r>
              <a:rPr lang="de-AT" dirty="0"/>
              <a:t>Hauptwohnsitz ändern</a:t>
            </a:r>
          </a:p>
          <a:p>
            <a:pPr marL="361950" indent="-361950">
              <a:buClr>
                <a:schemeClr val="accent6"/>
              </a:buClr>
              <a:buFont typeface="Arial" panose="020B0604020202020204" pitchFamily="34" charset="0"/>
              <a:buChar char="•"/>
            </a:pPr>
            <a:r>
              <a:rPr lang="de-AT" dirty="0"/>
              <a:t>Wahlkarte beantragen</a:t>
            </a:r>
          </a:p>
          <a:p>
            <a:pPr marL="361950" indent="-361950">
              <a:buClr>
                <a:schemeClr val="accent6"/>
              </a:buClr>
              <a:buFont typeface="Arial" panose="020B0604020202020204" pitchFamily="34" charset="0"/>
              <a:buChar char="•"/>
            </a:pPr>
            <a:r>
              <a:rPr lang="de-AT" dirty="0"/>
              <a:t>Reisepass sicher ablegen mit Erinnerungsfunktion</a:t>
            </a:r>
          </a:p>
          <a:p>
            <a:pPr marL="361950" indent="-361950">
              <a:buClr>
                <a:schemeClr val="accent6"/>
              </a:buClr>
              <a:buFont typeface="Arial" panose="020B0604020202020204" pitchFamily="34" charset="0"/>
              <a:buChar char="•"/>
            </a:pPr>
            <a:r>
              <a:rPr lang="de-AT" dirty="0"/>
              <a:t>Erstausstellungen von Urkunden bei Geburt</a:t>
            </a:r>
          </a:p>
          <a:p>
            <a:pPr marL="361950" indent="-361950">
              <a:buClr>
                <a:schemeClr val="accent6"/>
              </a:buClr>
              <a:buFont typeface="Arial" panose="020B0604020202020204" pitchFamily="34" charset="0"/>
              <a:buChar char="•"/>
            </a:pPr>
            <a:r>
              <a:rPr lang="de-AT" dirty="0"/>
              <a:t>Meldebestätigung</a:t>
            </a:r>
          </a:p>
          <a:p>
            <a:pPr marL="361950" indent="-361950">
              <a:buClr>
                <a:schemeClr val="accent6"/>
              </a:buClr>
              <a:buFont typeface="Arial" panose="020B0604020202020204" pitchFamily="34" charset="0"/>
              <a:buChar char="•"/>
            </a:pPr>
            <a:r>
              <a:rPr lang="de-AT" dirty="0"/>
              <a:t>Meldeauskunft</a:t>
            </a:r>
          </a:p>
          <a:p>
            <a:pPr marL="361950" indent="-361950">
              <a:buClr>
                <a:schemeClr val="accent6"/>
              </a:buClr>
              <a:buFont typeface="Arial" panose="020B0604020202020204" pitchFamily="34" charset="0"/>
              <a:buChar char="•"/>
            </a:pPr>
            <a:r>
              <a:rPr lang="de-AT" dirty="0"/>
              <a:t>Strafregisterbescheinigung</a:t>
            </a:r>
          </a:p>
          <a:p>
            <a:pPr marL="361950" indent="-361950">
              <a:buClr>
                <a:schemeClr val="accent6"/>
              </a:buClr>
              <a:buFont typeface="Arial" panose="020B0604020202020204" pitchFamily="34" charset="0"/>
              <a:buChar char="•"/>
            </a:pPr>
            <a:r>
              <a:rPr lang="de-AT" dirty="0"/>
              <a:t>Volksbegehren unterzeichnen</a:t>
            </a:r>
          </a:p>
          <a:p>
            <a:pPr marL="361950" indent="-361950">
              <a:buClr>
                <a:schemeClr val="accent6"/>
              </a:buClr>
              <a:buFont typeface="Arial" panose="020B0604020202020204" pitchFamily="34" charset="0"/>
              <a:buChar char="•"/>
            </a:pPr>
            <a:r>
              <a:rPr lang="de-AT" dirty="0"/>
              <a:t>Diebstahlsanzeige</a:t>
            </a:r>
          </a:p>
          <a:p>
            <a:pPr marL="361950" indent="-361950">
              <a:buClr>
                <a:schemeClr val="accent6"/>
              </a:buClr>
              <a:buFont typeface="Arial" panose="020B0604020202020204" pitchFamily="34" charset="0"/>
              <a:buChar char="•"/>
            </a:pPr>
            <a:endParaRPr lang="de-AT" dirty="0"/>
          </a:p>
        </p:txBody>
      </p:sp>
      <p:sp>
        <p:nvSpPr>
          <p:cNvPr id="5" name="Foliennummernplatzhalter 4">
            <a:extLst>
              <a:ext uri="{FF2B5EF4-FFF2-40B4-BE49-F238E27FC236}">
                <a16:creationId xmlns:a16="http://schemas.microsoft.com/office/drawing/2014/main" id="{5A46F463-57F7-33F3-9DCA-65C03E4EA83A}"/>
              </a:ext>
            </a:extLst>
          </p:cNvPr>
          <p:cNvSpPr>
            <a:spLocks noGrp="1"/>
          </p:cNvSpPr>
          <p:nvPr>
            <p:ph type="sldNum" sz="quarter" idx="14"/>
          </p:nvPr>
        </p:nvSpPr>
        <p:spPr/>
        <p:txBody>
          <a:bodyPr/>
          <a:lstStyle/>
          <a:p>
            <a:fld id="{ED76730B-340B-944F-97E7-D9AAB3BD5E3F}" type="slidenum">
              <a:rPr lang="de-DE" smtClean="0"/>
              <a:t>7</a:t>
            </a:fld>
            <a:endParaRPr lang="de-DE" dirty="0"/>
          </a:p>
        </p:txBody>
      </p:sp>
      <p:pic>
        <p:nvPicPr>
          <p:cNvPr id="7" name="Grafik 6">
            <a:extLst>
              <a:ext uri="{FF2B5EF4-FFF2-40B4-BE49-F238E27FC236}">
                <a16:creationId xmlns:a16="http://schemas.microsoft.com/office/drawing/2014/main" id="{FD414EB6-7638-88A5-C795-8ACCC22F65AE}"/>
              </a:ext>
            </a:extLst>
          </p:cNvPr>
          <p:cNvPicPr>
            <a:picLocks noChangeAspect="1"/>
          </p:cNvPicPr>
          <p:nvPr/>
        </p:nvPicPr>
        <p:blipFill>
          <a:blip r:embed="rId3">
            <a:duotone>
              <a:schemeClr val="accent4">
                <a:shade val="45000"/>
                <a:satMod val="135000"/>
              </a:schemeClr>
              <a:prstClr val="white"/>
            </a:duotone>
          </a:blip>
          <a:stretch>
            <a:fillRect/>
          </a:stretch>
        </p:blipFill>
        <p:spPr>
          <a:xfrm rot="334790">
            <a:off x="7526907" y="3001109"/>
            <a:ext cx="886536" cy="1735116"/>
          </a:xfrm>
          <a:prstGeom prst="rect">
            <a:avLst/>
          </a:prstGeom>
        </p:spPr>
      </p:pic>
      <p:sp>
        <p:nvSpPr>
          <p:cNvPr id="6" name="Textfeld 5">
            <a:extLst>
              <a:ext uri="{FF2B5EF4-FFF2-40B4-BE49-F238E27FC236}">
                <a16:creationId xmlns:a16="http://schemas.microsoft.com/office/drawing/2014/main" id="{DDC6CA2F-307E-C763-CB60-4725C40FF332}"/>
              </a:ext>
            </a:extLst>
          </p:cNvPr>
          <p:cNvSpPr txBox="1"/>
          <p:nvPr/>
        </p:nvSpPr>
        <p:spPr>
          <a:xfrm>
            <a:off x="761889" y="4806066"/>
            <a:ext cx="5298245" cy="230832"/>
          </a:xfrm>
          <a:prstGeom prst="rect">
            <a:avLst/>
          </a:prstGeom>
          <a:noFill/>
        </p:spPr>
        <p:txBody>
          <a:bodyPr wrap="none" rtlCol="0">
            <a:spAutoFit/>
          </a:bodyPr>
          <a:lstStyle/>
          <a:p>
            <a:r>
              <a:rPr lang="de-AT" sz="900" dirty="0">
                <a:solidFill>
                  <a:schemeClr val="bg1">
                    <a:lumMod val="50000"/>
                  </a:schemeClr>
                </a:solidFill>
              </a:rPr>
              <a:t>* Die elektronische Unterschrift ist der eigenhändigen Unterschrift gleichgestellt und europaweit einsetzbar. </a:t>
            </a:r>
          </a:p>
        </p:txBody>
      </p:sp>
    </p:spTree>
    <p:extLst>
      <p:ext uri="{BB962C8B-B14F-4D97-AF65-F5344CB8AC3E}">
        <p14:creationId xmlns:p14="http://schemas.microsoft.com/office/powerpoint/2010/main" val="36360824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601B2D-DD6D-475C-AB42-79158C34D532}"/>
              </a:ext>
            </a:extLst>
          </p:cNvPr>
          <p:cNvSpPr>
            <a:spLocks noGrp="1"/>
          </p:cNvSpPr>
          <p:nvPr>
            <p:ph type="title"/>
          </p:nvPr>
        </p:nvSpPr>
        <p:spPr/>
        <p:txBody>
          <a:bodyPr/>
          <a:lstStyle/>
          <a:p>
            <a:r>
              <a:rPr lang="de-AT" dirty="0"/>
              <a:t>ID Austria</a:t>
            </a:r>
          </a:p>
        </p:txBody>
      </p:sp>
      <p:sp>
        <p:nvSpPr>
          <p:cNvPr id="3" name="Textplatzhalter 2">
            <a:extLst>
              <a:ext uri="{FF2B5EF4-FFF2-40B4-BE49-F238E27FC236}">
                <a16:creationId xmlns:a16="http://schemas.microsoft.com/office/drawing/2014/main" id="{62A5C689-76E2-B646-B547-1B2D3051D4B1}"/>
              </a:ext>
            </a:extLst>
          </p:cNvPr>
          <p:cNvSpPr>
            <a:spLocks noGrp="1"/>
          </p:cNvSpPr>
          <p:nvPr>
            <p:ph type="body" sz="quarter" idx="11"/>
          </p:nvPr>
        </p:nvSpPr>
        <p:spPr>
          <a:xfrm>
            <a:off x="648000" y="879474"/>
            <a:ext cx="7848000" cy="384721"/>
          </a:xfrm>
        </p:spPr>
        <p:txBody>
          <a:bodyPr/>
          <a:lstStyle/>
          <a:p>
            <a:r>
              <a:rPr lang="de-AT" dirty="0"/>
              <a:t>Was kann ich mit der ID Austria machen?  - Details</a:t>
            </a:r>
          </a:p>
        </p:txBody>
      </p:sp>
      <p:sp>
        <p:nvSpPr>
          <p:cNvPr id="4" name="Textplatzhalter 3">
            <a:extLst>
              <a:ext uri="{FF2B5EF4-FFF2-40B4-BE49-F238E27FC236}">
                <a16:creationId xmlns:a16="http://schemas.microsoft.com/office/drawing/2014/main" id="{7C86A956-E36C-6FE7-BD91-F3FA0FDC4F44}"/>
              </a:ext>
            </a:extLst>
          </p:cNvPr>
          <p:cNvSpPr>
            <a:spLocks noGrp="1"/>
          </p:cNvSpPr>
          <p:nvPr>
            <p:ph type="body" sz="quarter" idx="12"/>
          </p:nvPr>
        </p:nvSpPr>
        <p:spPr/>
        <p:txBody>
          <a:bodyPr>
            <a:normAutofit fontScale="77500" lnSpcReduction="20000"/>
          </a:bodyPr>
          <a:lstStyle/>
          <a:p>
            <a:pPr marL="361950" indent="-361950">
              <a:buClr>
                <a:schemeClr val="accent6"/>
              </a:buClr>
              <a:buFont typeface="Arial" panose="020B0604020202020204" pitchFamily="34" charset="0"/>
              <a:buChar char="•"/>
            </a:pPr>
            <a:r>
              <a:rPr lang="de-AT" dirty="0"/>
              <a:t>Online-Formulare rechtsgültig unterschreiben</a:t>
            </a:r>
          </a:p>
          <a:p>
            <a:pPr marL="361950" indent="-361950">
              <a:buClr>
                <a:schemeClr val="accent6"/>
              </a:buClr>
              <a:buFont typeface="Arial" panose="020B0604020202020204" pitchFamily="34" charset="0"/>
              <a:buChar char="•"/>
            </a:pPr>
            <a:r>
              <a:rPr lang="de-AT" dirty="0"/>
              <a:t>RSa/RSb-Briefe elektronisch empfangen</a:t>
            </a:r>
          </a:p>
          <a:p>
            <a:pPr marL="361950" indent="-361950">
              <a:buClr>
                <a:schemeClr val="accent6"/>
              </a:buClr>
              <a:buFont typeface="Arial" panose="020B0604020202020204" pitchFamily="34" charset="0"/>
              <a:buChar char="•"/>
            </a:pPr>
            <a:r>
              <a:rPr lang="de-AT" dirty="0"/>
              <a:t>FinanzOnline: Arbeitnehmerveranlagung</a:t>
            </a:r>
          </a:p>
          <a:p>
            <a:pPr marL="361950" indent="-361950">
              <a:buClr>
                <a:schemeClr val="accent6"/>
              </a:buClr>
              <a:buFont typeface="Arial" panose="020B0604020202020204" pitchFamily="34" charset="0"/>
              <a:buChar char="•"/>
            </a:pPr>
            <a:r>
              <a:rPr lang="de-AT" dirty="0"/>
              <a:t>Online-Services der österreichischen Sozialversicherungsträger</a:t>
            </a:r>
          </a:p>
          <a:p>
            <a:pPr marL="361950" indent="-361950">
              <a:buClr>
                <a:schemeClr val="accent6"/>
              </a:buClr>
              <a:buFont typeface="Arial" panose="020B0604020202020204" pitchFamily="34" charset="0"/>
              <a:buChar char="•"/>
            </a:pPr>
            <a:r>
              <a:rPr lang="de-AT" dirty="0"/>
              <a:t>Führerschein am Smartphone</a:t>
            </a:r>
          </a:p>
          <a:p>
            <a:pPr marL="361950" indent="-361950">
              <a:buClr>
                <a:schemeClr val="accent6"/>
              </a:buClr>
              <a:buFont typeface="Arial" panose="020B0604020202020204" pitchFamily="34" charset="0"/>
              <a:buChar char="•"/>
            </a:pPr>
            <a:r>
              <a:rPr lang="de-AT" dirty="0"/>
              <a:t>ELGA</a:t>
            </a:r>
          </a:p>
          <a:p>
            <a:pPr marL="361950" indent="-361950">
              <a:buClr>
                <a:schemeClr val="accent6"/>
              </a:buClr>
              <a:buFont typeface="Arial" panose="020B0604020202020204" pitchFamily="34" charset="0"/>
              <a:buChar char="•"/>
            </a:pPr>
            <a:r>
              <a:rPr lang="de-AT" dirty="0"/>
              <a:t>Grüner Pass</a:t>
            </a:r>
          </a:p>
        </p:txBody>
      </p:sp>
      <p:sp>
        <p:nvSpPr>
          <p:cNvPr id="5" name="Foliennummernplatzhalter 4">
            <a:extLst>
              <a:ext uri="{FF2B5EF4-FFF2-40B4-BE49-F238E27FC236}">
                <a16:creationId xmlns:a16="http://schemas.microsoft.com/office/drawing/2014/main" id="{5A46F463-57F7-33F3-9DCA-65C03E4EA83A}"/>
              </a:ext>
            </a:extLst>
          </p:cNvPr>
          <p:cNvSpPr>
            <a:spLocks noGrp="1"/>
          </p:cNvSpPr>
          <p:nvPr>
            <p:ph type="sldNum" sz="quarter" idx="14"/>
          </p:nvPr>
        </p:nvSpPr>
        <p:spPr/>
        <p:txBody>
          <a:bodyPr/>
          <a:lstStyle/>
          <a:p>
            <a:fld id="{ED76730B-340B-944F-97E7-D9AAB3BD5E3F}" type="slidenum">
              <a:rPr lang="de-DE" smtClean="0"/>
              <a:t>8</a:t>
            </a:fld>
            <a:endParaRPr lang="de-DE" dirty="0"/>
          </a:p>
        </p:txBody>
      </p:sp>
      <p:pic>
        <p:nvPicPr>
          <p:cNvPr id="7" name="Grafik 6">
            <a:extLst>
              <a:ext uri="{FF2B5EF4-FFF2-40B4-BE49-F238E27FC236}">
                <a16:creationId xmlns:a16="http://schemas.microsoft.com/office/drawing/2014/main" id="{FD414EB6-7638-88A5-C795-8ACCC22F65AE}"/>
              </a:ext>
            </a:extLst>
          </p:cNvPr>
          <p:cNvPicPr>
            <a:picLocks noChangeAspect="1"/>
          </p:cNvPicPr>
          <p:nvPr/>
        </p:nvPicPr>
        <p:blipFill>
          <a:blip r:embed="rId3">
            <a:duotone>
              <a:schemeClr val="accent4">
                <a:shade val="45000"/>
                <a:satMod val="135000"/>
              </a:schemeClr>
              <a:prstClr val="white"/>
            </a:duotone>
          </a:blip>
          <a:stretch>
            <a:fillRect/>
          </a:stretch>
        </p:blipFill>
        <p:spPr>
          <a:xfrm rot="334790">
            <a:off x="7526907" y="3001109"/>
            <a:ext cx="886536" cy="1735116"/>
          </a:xfrm>
          <a:prstGeom prst="rect">
            <a:avLst/>
          </a:prstGeom>
        </p:spPr>
      </p:pic>
      <p:sp>
        <p:nvSpPr>
          <p:cNvPr id="6" name="Textfeld 5">
            <a:extLst>
              <a:ext uri="{FF2B5EF4-FFF2-40B4-BE49-F238E27FC236}">
                <a16:creationId xmlns:a16="http://schemas.microsoft.com/office/drawing/2014/main" id="{DDC6CA2F-307E-C763-CB60-4725C40FF332}"/>
              </a:ext>
            </a:extLst>
          </p:cNvPr>
          <p:cNvSpPr txBox="1"/>
          <p:nvPr/>
        </p:nvSpPr>
        <p:spPr>
          <a:xfrm>
            <a:off x="761889" y="4806066"/>
            <a:ext cx="5298245" cy="230832"/>
          </a:xfrm>
          <a:prstGeom prst="rect">
            <a:avLst/>
          </a:prstGeom>
          <a:noFill/>
        </p:spPr>
        <p:txBody>
          <a:bodyPr wrap="none" rtlCol="0">
            <a:spAutoFit/>
          </a:bodyPr>
          <a:lstStyle/>
          <a:p>
            <a:r>
              <a:rPr lang="de-AT" sz="900" dirty="0">
                <a:solidFill>
                  <a:schemeClr val="bg1">
                    <a:lumMod val="50000"/>
                  </a:schemeClr>
                </a:solidFill>
              </a:rPr>
              <a:t>* Die elektronische Unterschrift ist der eigenhändigen Unterschrift gleichgestellt und europaweit einsetzbar. </a:t>
            </a:r>
          </a:p>
        </p:txBody>
      </p:sp>
    </p:spTree>
    <p:extLst>
      <p:ext uri="{BB962C8B-B14F-4D97-AF65-F5344CB8AC3E}">
        <p14:creationId xmlns:p14="http://schemas.microsoft.com/office/powerpoint/2010/main" val="3791934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601B2D-DD6D-475C-AB42-79158C34D532}"/>
              </a:ext>
            </a:extLst>
          </p:cNvPr>
          <p:cNvSpPr>
            <a:spLocks noGrp="1"/>
          </p:cNvSpPr>
          <p:nvPr>
            <p:ph type="title"/>
          </p:nvPr>
        </p:nvSpPr>
        <p:spPr/>
        <p:txBody>
          <a:bodyPr/>
          <a:lstStyle/>
          <a:p>
            <a:r>
              <a:rPr lang="de-AT" dirty="0"/>
              <a:t>ID Austria</a:t>
            </a:r>
          </a:p>
        </p:txBody>
      </p:sp>
      <p:sp>
        <p:nvSpPr>
          <p:cNvPr id="3" name="Textplatzhalter 2">
            <a:extLst>
              <a:ext uri="{FF2B5EF4-FFF2-40B4-BE49-F238E27FC236}">
                <a16:creationId xmlns:a16="http://schemas.microsoft.com/office/drawing/2014/main" id="{62A5C689-76E2-B646-B547-1B2D3051D4B1}"/>
              </a:ext>
            </a:extLst>
          </p:cNvPr>
          <p:cNvSpPr>
            <a:spLocks noGrp="1"/>
          </p:cNvSpPr>
          <p:nvPr>
            <p:ph type="body" sz="quarter" idx="11"/>
          </p:nvPr>
        </p:nvSpPr>
        <p:spPr>
          <a:xfrm>
            <a:off x="648000" y="879474"/>
            <a:ext cx="7848000" cy="384721"/>
          </a:xfrm>
        </p:spPr>
        <p:txBody>
          <a:bodyPr/>
          <a:lstStyle/>
          <a:p>
            <a:r>
              <a:rPr lang="de-AT" dirty="0"/>
              <a:t>Vorteile mit der ID Austria</a:t>
            </a:r>
          </a:p>
        </p:txBody>
      </p:sp>
      <p:sp>
        <p:nvSpPr>
          <p:cNvPr id="4" name="Textplatzhalter 3">
            <a:extLst>
              <a:ext uri="{FF2B5EF4-FFF2-40B4-BE49-F238E27FC236}">
                <a16:creationId xmlns:a16="http://schemas.microsoft.com/office/drawing/2014/main" id="{7C86A956-E36C-6FE7-BD91-F3FA0FDC4F44}"/>
              </a:ext>
            </a:extLst>
          </p:cNvPr>
          <p:cNvSpPr>
            <a:spLocks noGrp="1"/>
          </p:cNvSpPr>
          <p:nvPr>
            <p:ph type="body" sz="quarter" idx="12"/>
          </p:nvPr>
        </p:nvSpPr>
        <p:spPr/>
        <p:txBody>
          <a:bodyPr>
            <a:normAutofit fontScale="92500" lnSpcReduction="10000"/>
          </a:bodyPr>
          <a:lstStyle/>
          <a:p>
            <a:pPr marL="361950" indent="-361950">
              <a:buClr>
                <a:schemeClr val="accent6"/>
              </a:buClr>
              <a:buFont typeface="Arial" panose="020B0604020202020204" pitchFamily="34" charset="0"/>
              <a:buChar char="•"/>
            </a:pPr>
            <a:r>
              <a:rPr lang="de-AT" dirty="0"/>
              <a:t>Sicherer Zugang zu digitalen Services</a:t>
            </a:r>
          </a:p>
          <a:p>
            <a:pPr marL="361950" indent="-361950">
              <a:buClr>
                <a:schemeClr val="accent6"/>
              </a:buClr>
              <a:buFont typeface="Arial" panose="020B0604020202020204" pitchFamily="34" charset="0"/>
              <a:buChar char="•"/>
            </a:pPr>
            <a:r>
              <a:rPr lang="de-AT" dirty="0"/>
              <a:t>Sichere Unterschrift digitaler Dokumente</a:t>
            </a:r>
          </a:p>
          <a:p>
            <a:pPr marL="361950" indent="-361950">
              <a:buClr>
                <a:schemeClr val="accent6"/>
              </a:buClr>
              <a:buFont typeface="Arial" panose="020B0604020202020204" pitchFamily="34" charset="0"/>
              <a:buChar char="•"/>
            </a:pPr>
            <a:r>
              <a:rPr lang="de-AT" dirty="0"/>
              <a:t>Kostenlos verfügbar</a:t>
            </a:r>
          </a:p>
          <a:p>
            <a:pPr marL="361950" indent="-361950">
              <a:buClr>
                <a:schemeClr val="accent6"/>
              </a:buClr>
              <a:buFont typeface="Arial" panose="020B0604020202020204" pitchFamily="34" charset="0"/>
              <a:buChar char="•"/>
            </a:pPr>
            <a:r>
              <a:rPr lang="de-AT" dirty="0"/>
              <a:t>Höchste Sicherheits- und Datenschutzstandards</a:t>
            </a:r>
          </a:p>
          <a:p>
            <a:pPr marL="361950" indent="-361950">
              <a:buClr>
                <a:schemeClr val="accent6"/>
              </a:buClr>
              <a:buFont typeface="Arial" panose="020B0604020202020204" pitchFamily="34" charset="0"/>
              <a:buChar char="•"/>
            </a:pPr>
            <a:r>
              <a:rPr lang="de-AT" dirty="0"/>
              <a:t>Basis für die digitale Ausweisplattform</a:t>
            </a:r>
          </a:p>
          <a:p>
            <a:pPr marL="361950" indent="-361950">
              <a:buClr>
                <a:schemeClr val="accent6"/>
              </a:buClr>
              <a:buFont typeface="Arial" panose="020B0604020202020204" pitchFamily="34" charset="0"/>
              <a:buChar char="•"/>
            </a:pPr>
            <a:r>
              <a:rPr lang="de-AT" dirty="0"/>
              <a:t>Ab 2023 auch EU-weit nutzbar</a:t>
            </a:r>
          </a:p>
          <a:p>
            <a:endParaRPr lang="de-AT" dirty="0"/>
          </a:p>
        </p:txBody>
      </p:sp>
      <p:sp>
        <p:nvSpPr>
          <p:cNvPr id="5" name="Foliennummernplatzhalter 4">
            <a:extLst>
              <a:ext uri="{FF2B5EF4-FFF2-40B4-BE49-F238E27FC236}">
                <a16:creationId xmlns:a16="http://schemas.microsoft.com/office/drawing/2014/main" id="{5A46F463-57F7-33F3-9DCA-65C03E4EA83A}"/>
              </a:ext>
            </a:extLst>
          </p:cNvPr>
          <p:cNvSpPr>
            <a:spLocks noGrp="1"/>
          </p:cNvSpPr>
          <p:nvPr>
            <p:ph type="sldNum" sz="quarter" idx="14"/>
          </p:nvPr>
        </p:nvSpPr>
        <p:spPr/>
        <p:txBody>
          <a:bodyPr/>
          <a:lstStyle/>
          <a:p>
            <a:fld id="{ED76730B-340B-944F-97E7-D9AAB3BD5E3F}" type="slidenum">
              <a:rPr lang="de-DE" smtClean="0"/>
              <a:t>9</a:t>
            </a:fld>
            <a:endParaRPr lang="de-DE" dirty="0"/>
          </a:p>
        </p:txBody>
      </p:sp>
      <p:pic>
        <p:nvPicPr>
          <p:cNvPr id="7" name="Grafik 6">
            <a:extLst>
              <a:ext uri="{FF2B5EF4-FFF2-40B4-BE49-F238E27FC236}">
                <a16:creationId xmlns:a16="http://schemas.microsoft.com/office/drawing/2014/main" id="{FD414EB6-7638-88A5-C795-8ACCC22F65AE}"/>
              </a:ext>
            </a:extLst>
          </p:cNvPr>
          <p:cNvPicPr>
            <a:picLocks noChangeAspect="1"/>
          </p:cNvPicPr>
          <p:nvPr/>
        </p:nvPicPr>
        <p:blipFill>
          <a:blip r:embed="rId3">
            <a:duotone>
              <a:schemeClr val="accent4">
                <a:shade val="45000"/>
                <a:satMod val="135000"/>
              </a:schemeClr>
              <a:prstClr val="white"/>
            </a:duotone>
          </a:blip>
          <a:stretch>
            <a:fillRect/>
          </a:stretch>
        </p:blipFill>
        <p:spPr>
          <a:xfrm rot="334790">
            <a:off x="7526907" y="3001109"/>
            <a:ext cx="886536" cy="1735116"/>
          </a:xfrm>
          <a:prstGeom prst="rect">
            <a:avLst/>
          </a:prstGeom>
        </p:spPr>
      </p:pic>
    </p:spTree>
    <p:extLst>
      <p:ext uri="{BB962C8B-B14F-4D97-AF65-F5344CB8AC3E}">
        <p14:creationId xmlns:p14="http://schemas.microsoft.com/office/powerpoint/2010/main" val="3540296530"/>
      </p:ext>
    </p:extLst>
  </p:cSld>
  <p:clrMapOvr>
    <a:masterClrMapping/>
  </p:clrMapOvr>
</p:sld>
</file>

<file path=ppt/theme/theme1.xml><?xml version="1.0" encoding="utf-8"?>
<a:theme xmlns:a="http://schemas.openxmlformats.org/drawingml/2006/main" name="2_Office">
  <a:themeElements>
    <a:clrScheme name="Digitale SeniorInnen">
      <a:dk1>
        <a:srgbClr val="000000"/>
      </a:dk1>
      <a:lt1>
        <a:srgbClr val="FFFFFF"/>
      </a:lt1>
      <a:dk2>
        <a:srgbClr val="00AAAA"/>
      </a:dk2>
      <a:lt2>
        <a:srgbClr val="FFFFFF"/>
      </a:lt2>
      <a:accent1>
        <a:srgbClr val="00AAAA"/>
      </a:accent1>
      <a:accent2>
        <a:srgbClr val="EB9100"/>
      </a:accent2>
      <a:accent3>
        <a:srgbClr val="878787"/>
      </a:accent3>
      <a:accent4>
        <a:srgbClr val="00AAAA"/>
      </a:accent4>
      <a:accent5>
        <a:srgbClr val="EB9100"/>
      </a:accent5>
      <a:accent6>
        <a:srgbClr val="EB9100"/>
      </a:accent6>
      <a:hlink>
        <a:srgbClr val="00AAAA"/>
      </a:hlink>
      <a:folHlink>
        <a:srgbClr val="00AAAA"/>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2939</Words>
  <Application>Microsoft Office PowerPoint</Application>
  <PresentationFormat>Bildschirmpräsentation (16:9)</PresentationFormat>
  <Paragraphs>377</Paragraphs>
  <Slides>42</Slides>
  <Notes>33</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42</vt:i4>
      </vt:variant>
    </vt:vector>
  </HeadingPairs>
  <TitlesOfParts>
    <vt:vector size="46" baseType="lpstr">
      <vt:lpstr>Arial</vt:lpstr>
      <vt:lpstr>Calibri</vt:lpstr>
      <vt:lpstr>Calibri Light</vt:lpstr>
      <vt:lpstr>2_Office</vt:lpstr>
      <vt:lpstr>PowerPoint-Präsentation</vt:lpstr>
      <vt:lpstr>ÖIAT – Servicestelle digitaleSenior:innen</vt:lpstr>
      <vt:lpstr>PowerPoint-Präsentation</vt:lpstr>
      <vt:lpstr>ID Austria</vt:lpstr>
      <vt:lpstr>ID Austria</vt:lpstr>
      <vt:lpstr>ID Austria</vt:lpstr>
      <vt:lpstr>ID Austria</vt:lpstr>
      <vt:lpstr>ID Austria</vt:lpstr>
      <vt:lpstr>ID Austria</vt:lpstr>
      <vt:lpstr>ID Austria</vt:lpstr>
      <vt:lpstr>ID Austria</vt:lpstr>
      <vt:lpstr>ID Austria</vt:lpstr>
      <vt:lpstr>ID Austria</vt:lpstr>
      <vt:lpstr>ID Austria</vt:lpstr>
      <vt:lpstr>ID Austria</vt:lpstr>
      <vt:lpstr>ID Austria</vt:lpstr>
      <vt:lpstr>ID Austria</vt:lpstr>
      <vt:lpstr>ID Austria</vt:lpstr>
      <vt:lpstr>ID Austria</vt:lpstr>
      <vt:lpstr>ID Austria</vt:lpstr>
      <vt:lpstr>ID Austria</vt:lpstr>
      <vt:lpstr>ID Austria</vt:lpstr>
      <vt:lpstr>ID Austria</vt:lpstr>
      <vt:lpstr>ID Austria</vt:lpstr>
      <vt:lpstr>ID Austria</vt:lpstr>
      <vt:lpstr>ID Austria</vt:lpstr>
      <vt:lpstr>ID Austria</vt:lpstr>
      <vt:lpstr>ID Austria</vt:lpstr>
      <vt:lpstr>ID Austria</vt:lpstr>
      <vt:lpstr>ID Austria</vt:lpstr>
      <vt:lpstr>ID Austria</vt:lpstr>
      <vt:lpstr>ID Austria</vt:lpstr>
      <vt:lpstr>ID Austria</vt:lpstr>
      <vt:lpstr>PowerPoint-Präsentation</vt:lpstr>
      <vt:lpstr>ID Austria</vt:lpstr>
      <vt:lpstr>PowerPoint-Präsentation</vt:lpstr>
      <vt:lpstr>PowerPoint-Präsentation</vt:lpstr>
      <vt:lpstr>PowerPoint-Präsentation</vt:lpstr>
      <vt:lpstr>PowerPoint-Präsentation</vt:lpstr>
      <vt:lpstr>PowerPoint-Präsentation</vt:lpstr>
      <vt:lpstr>Materialien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Elisa Zeilinger</dc:creator>
  <cp:lastModifiedBy>Edith Simöl</cp:lastModifiedBy>
  <cp:revision>359</cp:revision>
  <dcterms:created xsi:type="dcterms:W3CDTF">2020-02-11T16:06:04Z</dcterms:created>
  <dcterms:modified xsi:type="dcterms:W3CDTF">2022-12-05T08:46:11Z</dcterms:modified>
</cp:coreProperties>
</file>