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3" r:id="rId2"/>
    <p:sldMasterId id="2147483675" r:id="rId3"/>
  </p:sldMasterIdLst>
  <p:notesMasterIdLst>
    <p:notesMasterId r:id="rId20"/>
  </p:notesMasterIdLst>
  <p:handoutMasterIdLst>
    <p:handoutMasterId r:id="rId21"/>
  </p:handoutMasterIdLst>
  <p:sldIdLst>
    <p:sldId id="549" r:id="rId4"/>
    <p:sldId id="419" r:id="rId5"/>
    <p:sldId id="408" r:id="rId6"/>
    <p:sldId id="409" r:id="rId7"/>
    <p:sldId id="411" r:id="rId8"/>
    <p:sldId id="412" r:id="rId9"/>
    <p:sldId id="410" r:id="rId10"/>
    <p:sldId id="418" r:id="rId11"/>
    <p:sldId id="413" r:id="rId12"/>
    <p:sldId id="414" r:id="rId13"/>
    <p:sldId id="415" r:id="rId14"/>
    <p:sldId id="416" r:id="rId15"/>
    <p:sldId id="420" r:id="rId16"/>
    <p:sldId id="406" r:id="rId17"/>
    <p:sldId id="548" r:id="rId18"/>
    <p:sldId id="547" r:id="rId19"/>
  </p:sldIdLst>
  <p:sldSz cx="12192000" cy="6858000"/>
  <p:notesSz cx="6805613" cy="99441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08F"/>
    <a:srgbClr val="25378D"/>
    <a:srgbClr val="B2B2B2"/>
    <a:srgbClr val="898989"/>
    <a:srgbClr val="C8C8C8"/>
    <a:srgbClr val="8D8D8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89663" autoAdjust="0"/>
  </p:normalViewPr>
  <p:slideViewPr>
    <p:cSldViewPr snapToGrid="0">
      <p:cViewPr varScale="1">
        <p:scale>
          <a:sx n="100" d="100"/>
          <a:sy n="100" d="100"/>
        </p:scale>
        <p:origin x="1050" y="78"/>
      </p:cViewPr>
      <p:guideLst>
        <p:guide orient="horz" pos="2160"/>
        <p:guide pos="5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364" cy="498954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663" y="1"/>
            <a:ext cx="2949363" cy="498954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r">
              <a:defRPr sz="1200"/>
            </a:lvl1pPr>
          </a:lstStyle>
          <a:p>
            <a:fld id="{27DD7340-97AE-41E2-B968-A724DD22ECAE}" type="datetimeFigureOut">
              <a:rPr lang="de-AT" smtClean="0"/>
              <a:t>17.11.2020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5146"/>
            <a:ext cx="2949364" cy="498954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663" y="9445146"/>
            <a:ext cx="2949363" cy="498954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r">
              <a:defRPr sz="1200"/>
            </a:lvl1pPr>
          </a:lstStyle>
          <a:p>
            <a:fld id="{8460E65E-50B8-4419-B562-C44B3B2B78F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9410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098" cy="498932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42" y="2"/>
            <a:ext cx="2949098" cy="498932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r">
              <a:defRPr sz="1200"/>
            </a:lvl1pPr>
          </a:lstStyle>
          <a:p>
            <a:fld id="{2388D7C8-7946-41E8-B0F4-894AA8C31028}" type="datetimeFigureOut">
              <a:rPr lang="de-AT" smtClean="0"/>
              <a:t>17.11.2020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13" tIns="45757" rIns="91513" bIns="45757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3" y="4785602"/>
            <a:ext cx="5444490" cy="3915489"/>
          </a:xfrm>
          <a:prstGeom prst="rect">
            <a:avLst/>
          </a:prstGeom>
        </p:spPr>
        <p:txBody>
          <a:bodyPr vert="horz" lIns="91513" tIns="45757" rIns="91513" bIns="45757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45170"/>
            <a:ext cx="2949098" cy="498930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42" y="9445170"/>
            <a:ext cx="2949098" cy="498930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r">
              <a:defRPr sz="1200"/>
            </a:lvl1pPr>
          </a:lstStyle>
          <a:p>
            <a:fld id="{BFE539CC-B75D-42BB-B2AF-11DBEDAF35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49251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539CC-B75D-42BB-B2AF-11DBEDAF35BD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22591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539CC-B75D-42BB-B2AF-11DBEDAF35BD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9350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https://www.digitaleseniorinnen.at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539CC-B75D-42BB-B2AF-11DBEDAF35BD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67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Zum Austeilen für die Teilnehmenden!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539CC-B75D-42BB-B2AF-11DBEDAF35BD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1587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25985"/>
            <a:ext cx="12192000" cy="532015"/>
          </a:xfrm>
          <a:prstGeom prst="rect">
            <a:avLst/>
          </a:prstGeom>
          <a:solidFill>
            <a:srgbClr val="253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00351" y="1122363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rgbClr val="25378D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143698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rgbClr val="B2B2B2"/>
                </a:solidFill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de-AT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947" y="431014"/>
            <a:ext cx="2164994" cy="850394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1524000" y="6391937"/>
            <a:ext cx="10025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Österreichisches</a:t>
            </a:r>
            <a:r>
              <a:rPr lang="de-AT" sz="2000" b="1" i="1" baseline="0" dirty="0">
                <a:solidFill>
                  <a:schemeClr val="bg1"/>
                </a:solidFill>
                <a:latin typeface="Gill Sans MT" panose="020B0502020104020203" pitchFamily="34" charset="0"/>
              </a:rPr>
              <a:t> Institut für angewandte Telekommunikation </a:t>
            </a:r>
            <a:endParaRPr lang="de-AT" sz="2000" b="1" i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5313" y="638120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20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de-AT" dirty="0"/>
              <a:t>Seite </a:t>
            </a:r>
            <a:fld id="{040BD4EF-FE9F-432A-B927-5F3D699C72AC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1" name="Inhaltsplatzhalter 2"/>
          <p:cNvSpPr>
            <a:spLocks noGrp="1"/>
          </p:cNvSpPr>
          <p:nvPr>
            <p:ph idx="13"/>
          </p:nvPr>
        </p:nvSpPr>
        <p:spPr>
          <a:xfrm>
            <a:off x="1515591" y="4970351"/>
            <a:ext cx="10515600" cy="565509"/>
          </a:xfrm>
        </p:spPr>
        <p:txBody>
          <a:bodyPr/>
          <a:lstStyle>
            <a:lvl1pPr marL="0" indent="0">
              <a:buNone/>
              <a:defRPr b="1" i="1">
                <a:solidFill>
                  <a:srgbClr val="25378D"/>
                </a:solidFill>
              </a:defRPr>
            </a:lvl1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325203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102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6325985"/>
            <a:ext cx="12192000" cy="532015"/>
          </a:xfrm>
          <a:prstGeom prst="rect">
            <a:avLst/>
          </a:prstGeom>
          <a:solidFill>
            <a:srgbClr val="253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838198" y="6360969"/>
            <a:ext cx="10025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Österreichisches</a:t>
            </a:r>
            <a:r>
              <a:rPr lang="de-AT" sz="2000" b="1" i="1" baseline="0" dirty="0">
                <a:solidFill>
                  <a:schemeClr val="bg1"/>
                </a:solidFill>
                <a:latin typeface="Gill Sans MT" panose="020B0502020104020203" pitchFamily="34" charset="0"/>
              </a:rPr>
              <a:t> Institut für angewandte Telekommunikation </a:t>
            </a:r>
            <a:endParaRPr lang="de-AT" sz="2000" b="1" i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5313" y="635377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20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de-AT" dirty="0"/>
              <a:t>Seite </a:t>
            </a:r>
            <a:fld id="{040BD4EF-FE9F-432A-B927-5F3D699C72AC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36873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re Folie_mit_Bild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3698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7645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28118245-E012-564C-B621-20BE45B8DE27}"/>
              </a:ext>
            </a:extLst>
          </p:cNvPr>
          <p:cNvSpPr txBox="1"/>
          <p:nvPr userDrawn="1"/>
        </p:nvSpPr>
        <p:spPr>
          <a:xfrm>
            <a:off x="864000" y="1768538"/>
            <a:ext cx="1046400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200" b="0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ZOOM für EinsteigerInnen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FB2E702-8F55-1D47-8A5F-987EEB51B1B1}"/>
              </a:ext>
            </a:extLst>
          </p:cNvPr>
          <p:cNvSpPr txBox="1"/>
          <p:nvPr userDrawn="1"/>
        </p:nvSpPr>
        <p:spPr>
          <a:xfrm>
            <a:off x="863999" y="5580185"/>
            <a:ext cx="7201479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533" b="0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Workshop</a:t>
            </a:r>
          </a:p>
          <a:p>
            <a:r>
              <a:rPr lang="de-DE" sz="1867" b="0" i="0" dirty="0">
                <a:latin typeface="Calibri Light" panose="020F0302020204030204" pitchFamily="34" charset="0"/>
                <a:cs typeface="Calibri Light" panose="020F0302020204030204" pitchFamily="34" charset="0"/>
              </a:rPr>
              <a:t>Informationen, Tipps und Übungen</a:t>
            </a:r>
          </a:p>
        </p:txBody>
      </p:sp>
    </p:spTree>
    <p:extLst>
      <p:ext uri="{BB962C8B-B14F-4D97-AF65-F5344CB8AC3E}">
        <p14:creationId xmlns:p14="http://schemas.microsoft.com/office/powerpoint/2010/main" val="3469742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F2A7335-0484-334E-A616-FB4B12842C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4000" y="1172633"/>
            <a:ext cx="10464000" cy="512897"/>
          </a:xfrm>
        </p:spPr>
        <p:txBody>
          <a:bodyPr wrap="square" numCol="1">
            <a:spAutoFit/>
          </a:bodyPr>
          <a:lstStyle>
            <a:lvl1pPr>
              <a:defRPr sz="3333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ERFAHRUNGSBERICHTE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3EA35C2-0FFE-3842-B0CC-53FEC7AAA5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3599" y="2303999"/>
            <a:ext cx="10463999" cy="3648000"/>
          </a:xfrm>
        </p:spPr>
        <p:txBody>
          <a:bodyPr/>
          <a:lstStyle>
            <a:lvl1pPr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A434F07F-2DDA-E440-9E5B-20297C2B24B3}"/>
              </a:ext>
            </a:extLst>
          </p:cNvPr>
          <p:cNvCxnSpPr/>
          <p:nvPr userDrawn="1"/>
        </p:nvCxnSpPr>
        <p:spPr>
          <a:xfrm>
            <a:off x="864000" y="991043"/>
            <a:ext cx="10464000" cy="0"/>
          </a:xfrm>
          <a:prstGeom prst="line">
            <a:avLst/>
          </a:prstGeom>
          <a:ln w="15875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9">
            <a:extLst>
              <a:ext uri="{FF2B5EF4-FFF2-40B4-BE49-F238E27FC236}">
                <a16:creationId xmlns:a16="http://schemas.microsoft.com/office/drawing/2014/main" id="{2EB27B96-18E5-4947-947F-DEA0CF78DE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9" name="Foliennummernplatzhalter 28">
            <a:extLst>
              <a:ext uri="{FF2B5EF4-FFF2-40B4-BE49-F238E27FC236}">
                <a16:creationId xmlns:a16="http://schemas.microsoft.com/office/drawing/2014/main" id="{A210A1E7-B9FB-CC43-8F18-B0F39BEEB39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905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D6F8F3-6156-D64A-9111-19362A1197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BF07B9BC-67AE-B647-A03B-671143879A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4000" y="1172633"/>
            <a:ext cx="10464000" cy="512897"/>
          </a:xfrm>
        </p:spPr>
        <p:txBody>
          <a:bodyPr wrap="square" numCol="1">
            <a:spAutoFit/>
          </a:bodyPr>
          <a:lstStyle>
            <a:lvl1pPr>
              <a:defRPr sz="3333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ERFAHRUNGSBERICHTE</a:t>
            </a:r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B6540568-66F7-1C4B-8220-363AF937E2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3599" y="2303999"/>
            <a:ext cx="10463999" cy="3648000"/>
          </a:xfrm>
        </p:spPr>
        <p:txBody>
          <a:bodyPr numCol="1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DCCC3AA8-DEEE-F24B-9B34-C26D0BF81B6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ABFF5E3D-B80E-E648-98A7-8426CA29DED3}"/>
              </a:ext>
            </a:extLst>
          </p:cNvPr>
          <p:cNvCxnSpPr/>
          <p:nvPr userDrawn="1"/>
        </p:nvCxnSpPr>
        <p:spPr>
          <a:xfrm>
            <a:off x="864000" y="991043"/>
            <a:ext cx="10464000" cy="0"/>
          </a:xfrm>
          <a:prstGeom prst="line">
            <a:avLst/>
          </a:prstGeom>
          <a:ln w="15875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790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Spalte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5">
            <a:extLst>
              <a:ext uri="{FF2B5EF4-FFF2-40B4-BE49-F238E27FC236}">
                <a16:creationId xmlns:a16="http://schemas.microsoft.com/office/drawing/2014/main" id="{3830DF2C-266D-3D41-9341-3FCCC6568C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4000" y="1172633"/>
            <a:ext cx="10464000" cy="512897"/>
          </a:xfrm>
        </p:spPr>
        <p:txBody>
          <a:bodyPr wrap="square" numCol="1">
            <a:spAutoFit/>
          </a:bodyPr>
          <a:lstStyle>
            <a:lvl1pPr>
              <a:defRPr sz="3333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ERFAHRUNGSBERICHTE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07F05E1-C59D-AB4E-B346-0D37382FE3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4000" y="2304000"/>
            <a:ext cx="4848000" cy="3648000"/>
          </a:xfrm>
        </p:spPr>
        <p:txBody>
          <a:bodyPr numCol="1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4519E93-CDF2-174B-B691-82890BB3BC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8718" y="2304000"/>
            <a:ext cx="4848001" cy="3381368"/>
          </a:xfrm>
          <a:ln w="3175">
            <a:solidFill>
              <a:schemeClr val="accent3"/>
            </a:solidFill>
          </a:ln>
        </p:spPr>
        <p:txBody>
          <a:bodyPr numCol="1"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A537732-5FC7-504D-970B-66DEC4F49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8717" y="5767336"/>
            <a:ext cx="4849283" cy="205121"/>
          </a:xfrm>
        </p:spPr>
        <p:txBody>
          <a:bodyPr numCol="1">
            <a:spAutoFit/>
          </a:bodyPr>
          <a:lstStyle>
            <a:lvl1pPr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Abb</a:t>
            </a:r>
            <a:r>
              <a:rPr lang="de-DE" dirty="0"/>
              <a:t>: Name</a:t>
            </a:r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11ADA513-AFD9-5549-B5F4-D0C62FB2F28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9C4F73A5-2901-E645-BE18-98312085989B}"/>
              </a:ext>
            </a:extLst>
          </p:cNvPr>
          <p:cNvCxnSpPr/>
          <p:nvPr userDrawn="1"/>
        </p:nvCxnSpPr>
        <p:spPr>
          <a:xfrm>
            <a:off x="864000" y="991043"/>
            <a:ext cx="10464000" cy="0"/>
          </a:xfrm>
          <a:prstGeom prst="line">
            <a:avLst/>
          </a:prstGeom>
          <a:ln w="15875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 18">
            <a:extLst>
              <a:ext uri="{FF2B5EF4-FFF2-40B4-BE49-F238E27FC236}">
                <a16:creationId xmlns:a16="http://schemas.microsoft.com/office/drawing/2014/main" id="{FCCBC9C8-5D8C-FF4C-B47C-2F27E9739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06742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Spalte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>
            <a:extLst>
              <a:ext uri="{FF2B5EF4-FFF2-40B4-BE49-F238E27FC236}">
                <a16:creationId xmlns:a16="http://schemas.microsoft.com/office/drawing/2014/main" id="{11F7B472-D0CD-4449-B4FF-9B494E4C2B6C}"/>
              </a:ext>
            </a:extLst>
          </p:cNvPr>
          <p:cNvSpPr/>
          <p:nvPr userDrawn="1"/>
        </p:nvSpPr>
        <p:spPr>
          <a:xfrm>
            <a:off x="4632557" y="3689406"/>
            <a:ext cx="6695443" cy="2296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9572D3A-3A2E-EA48-B304-10A55364C0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60" y="449912"/>
            <a:ext cx="6695040" cy="590931"/>
          </a:xfrm>
        </p:spPr>
        <p:txBody>
          <a:bodyPr/>
          <a:lstStyle/>
          <a:p>
            <a:r>
              <a:rPr lang="de-DE" dirty="0"/>
              <a:t>MASTERTITEL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F1B233F-95EE-E645-91D0-317A42A68E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32958" y="1172633"/>
            <a:ext cx="6695041" cy="512897"/>
          </a:xfrm>
        </p:spPr>
        <p:txBody>
          <a:bodyPr wrap="square" numCol="1">
            <a:spAutoFit/>
          </a:bodyPr>
          <a:lstStyle>
            <a:lvl1pPr>
              <a:defRPr sz="3333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ERFAHRUNGSBERICHTE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ABF57D9-E8D9-ED46-96C9-669DBF4D89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2957" y="2269068"/>
            <a:ext cx="6695443" cy="985649"/>
          </a:xfrm>
        </p:spPr>
        <p:txBody>
          <a:bodyPr numCol="1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67"/>
            </a:lvl1pPr>
            <a:lvl2pPr marL="0" indent="0">
              <a:buNone/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de-DE" dirty="0"/>
              <a:t>Mastertextformat bearbeite </a:t>
            </a:r>
            <a:r>
              <a:rPr lang="de-DE" dirty="0" err="1"/>
              <a:t>öklafjlasdkjflökadjsfö</a:t>
            </a:r>
            <a:r>
              <a:rPr lang="de-DE" dirty="0"/>
              <a:t> </a:t>
            </a:r>
            <a:r>
              <a:rPr lang="de-DE" dirty="0" err="1"/>
              <a:t>alöksdjflöaksdjf</a:t>
            </a:r>
            <a:r>
              <a:rPr lang="de-DE" dirty="0"/>
              <a:t> </a:t>
            </a:r>
            <a:r>
              <a:rPr lang="de-DE" dirty="0" err="1"/>
              <a:t>aölksdjflökagjölfkgj</a:t>
            </a:r>
            <a:endParaRPr lang="de-DE" dirty="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F4690DA7-09A6-2044-8A31-E7FFA584AB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3600" y="480000"/>
            <a:ext cx="2976000" cy="2160000"/>
          </a:xfrm>
          <a:ln w="3175">
            <a:solidFill>
              <a:schemeClr val="accent3"/>
            </a:solidFill>
          </a:ln>
        </p:spPr>
        <p:txBody>
          <a:bodyPr numCol="1"/>
          <a:lstStyle/>
          <a:p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67F70852-7F91-DE49-8E73-B538A16AE6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517" y="2745318"/>
            <a:ext cx="2976000" cy="205121"/>
          </a:xfrm>
        </p:spPr>
        <p:txBody>
          <a:bodyPr wrap="square" numCol="1">
            <a:spAutoFit/>
          </a:bodyPr>
          <a:lstStyle>
            <a:lvl1pPr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 dirty="0"/>
              <a:t>Abb.: Name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C8EECFB1-F2BD-BD4C-846C-C455117D87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4000" y="3254716"/>
            <a:ext cx="2976000" cy="2457563"/>
          </a:xfrm>
          <a:ln w="3175">
            <a:solidFill>
              <a:schemeClr val="accent3"/>
            </a:solidFill>
          </a:ln>
        </p:spPr>
        <p:txBody>
          <a:bodyPr numCol="1"/>
          <a:lstStyle/>
          <a:p>
            <a:endParaRPr lang="de-DE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FCCDE675-022F-384B-A7A8-24341190E3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1485" y="5801180"/>
            <a:ext cx="2976032" cy="205121"/>
          </a:xfrm>
        </p:spPr>
        <p:txBody>
          <a:bodyPr numCol="1">
            <a:spAutoFit/>
          </a:bodyPr>
          <a:lstStyle>
            <a:lvl1pPr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 dirty="0"/>
              <a:t>Abb.: Name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C563AD09-8910-A040-971A-246C45AEFF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32958" y="3689406"/>
            <a:ext cx="6695041" cy="2296439"/>
          </a:xfrm>
        </p:spPr>
        <p:txBody>
          <a:bodyPr lIns="180000" tIns="144000" rIns="180000" bIns="180000" numCol="1" anchor="ctr" anchorCtr="0"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1867"/>
            </a:lvl1pPr>
            <a:lvl2pPr>
              <a:spcBef>
                <a:spcPts val="0"/>
              </a:spcBef>
              <a:spcAft>
                <a:spcPts val="800"/>
              </a:spcAft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 err="1"/>
              <a:t>aölsdkjfalödj</a:t>
            </a:r>
            <a:endParaRPr lang="de-DE" dirty="0"/>
          </a:p>
        </p:txBody>
      </p:sp>
      <p:sp>
        <p:nvSpPr>
          <p:cNvPr id="29" name="Foliennummernplatzhalter 28">
            <a:extLst>
              <a:ext uri="{FF2B5EF4-FFF2-40B4-BE49-F238E27FC236}">
                <a16:creationId xmlns:a16="http://schemas.microsoft.com/office/drawing/2014/main" id="{2A9C4C7B-ECEC-3F46-9863-C46023432F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‹Nr.›</a:t>
            </a:fld>
            <a:endParaRPr lang="de-DE"/>
          </a:p>
        </p:txBody>
      </p: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CBF8D72A-7035-0548-B47F-47E66A10EF2E}"/>
              </a:ext>
            </a:extLst>
          </p:cNvPr>
          <p:cNvCxnSpPr>
            <a:cxnSpLocks/>
          </p:cNvCxnSpPr>
          <p:nvPr userDrawn="1"/>
        </p:nvCxnSpPr>
        <p:spPr>
          <a:xfrm>
            <a:off x="4632557" y="991043"/>
            <a:ext cx="6695443" cy="0"/>
          </a:xfrm>
          <a:prstGeom prst="line">
            <a:avLst/>
          </a:prstGeom>
          <a:ln w="15875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632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1 Spalte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>
            <a:extLst>
              <a:ext uri="{FF2B5EF4-FFF2-40B4-BE49-F238E27FC236}">
                <a16:creationId xmlns:a16="http://schemas.microsoft.com/office/drawing/2014/main" id="{11F7B472-D0CD-4449-B4FF-9B494E4C2B6C}"/>
              </a:ext>
            </a:extLst>
          </p:cNvPr>
          <p:cNvSpPr/>
          <p:nvPr userDrawn="1"/>
        </p:nvSpPr>
        <p:spPr>
          <a:xfrm>
            <a:off x="4632960" y="2745318"/>
            <a:ext cx="6695443" cy="2296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9572D3A-3A2E-EA48-B304-10A55364C0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60" y="449912"/>
            <a:ext cx="6695040" cy="590931"/>
          </a:xfrm>
        </p:spPr>
        <p:txBody>
          <a:bodyPr/>
          <a:lstStyle/>
          <a:p>
            <a:r>
              <a:rPr lang="de-DE" dirty="0"/>
              <a:t>MASTERTITEL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F1B233F-95EE-E645-91D0-317A42A68E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32958" y="1172633"/>
            <a:ext cx="6695041" cy="512897"/>
          </a:xfrm>
        </p:spPr>
        <p:txBody>
          <a:bodyPr wrap="square" numCol="1">
            <a:spAutoFit/>
          </a:bodyPr>
          <a:lstStyle>
            <a:lvl1pPr>
              <a:defRPr sz="3333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ERFAHRUNGSBERICHTE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F4690DA7-09A6-2044-8A31-E7FFA584AB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3600" y="480000"/>
            <a:ext cx="2976000" cy="2160000"/>
          </a:xfrm>
          <a:ln w="3175">
            <a:solidFill>
              <a:schemeClr val="accent3"/>
            </a:solidFill>
          </a:ln>
        </p:spPr>
        <p:txBody>
          <a:bodyPr numCol="1"/>
          <a:lstStyle/>
          <a:p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67F70852-7F91-DE49-8E73-B538A16AE6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517" y="2745318"/>
            <a:ext cx="2976000" cy="205121"/>
          </a:xfrm>
        </p:spPr>
        <p:txBody>
          <a:bodyPr wrap="square" numCol="1">
            <a:spAutoFit/>
          </a:bodyPr>
          <a:lstStyle>
            <a:lvl1pPr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 dirty="0"/>
              <a:t>Abb.: Name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C8EECFB1-F2BD-BD4C-846C-C455117D87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4000" y="3254716"/>
            <a:ext cx="2976000" cy="2457563"/>
          </a:xfrm>
          <a:ln w="3175">
            <a:solidFill>
              <a:schemeClr val="accent3"/>
            </a:solidFill>
          </a:ln>
        </p:spPr>
        <p:txBody>
          <a:bodyPr numCol="1"/>
          <a:lstStyle/>
          <a:p>
            <a:endParaRPr lang="de-DE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FCCDE675-022F-384B-A7A8-24341190E3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1485" y="5801180"/>
            <a:ext cx="2976032" cy="205121"/>
          </a:xfrm>
        </p:spPr>
        <p:txBody>
          <a:bodyPr numCol="1">
            <a:spAutoFit/>
          </a:bodyPr>
          <a:lstStyle>
            <a:lvl1pPr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 dirty="0"/>
              <a:t>Abb.: Name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C563AD09-8910-A040-971A-246C45AEFF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32961" y="2745318"/>
            <a:ext cx="6695041" cy="2296439"/>
          </a:xfrm>
        </p:spPr>
        <p:txBody>
          <a:bodyPr lIns="180000" tIns="144000" rIns="180000" bIns="180000" numCol="1" anchor="ctr" anchorCtr="0"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1867"/>
            </a:lvl1pPr>
            <a:lvl2pPr>
              <a:spcBef>
                <a:spcPts val="0"/>
              </a:spcBef>
              <a:spcAft>
                <a:spcPts val="800"/>
              </a:spcAft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 err="1"/>
              <a:t>aölsdkjfalödj</a:t>
            </a:r>
            <a:endParaRPr lang="de-DE" dirty="0"/>
          </a:p>
        </p:txBody>
      </p:sp>
      <p:sp>
        <p:nvSpPr>
          <p:cNvPr id="29" name="Foliennummernplatzhalter 28">
            <a:extLst>
              <a:ext uri="{FF2B5EF4-FFF2-40B4-BE49-F238E27FC236}">
                <a16:creationId xmlns:a16="http://schemas.microsoft.com/office/drawing/2014/main" id="{2A9C4C7B-ECEC-3F46-9863-C46023432F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‹Nr.›</a:t>
            </a:fld>
            <a:endParaRPr lang="de-DE"/>
          </a:p>
        </p:txBody>
      </p: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CBF8D72A-7035-0548-B47F-47E66A10EF2E}"/>
              </a:ext>
            </a:extLst>
          </p:cNvPr>
          <p:cNvCxnSpPr>
            <a:cxnSpLocks/>
          </p:cNvCxnSpPr>
          <p:nvPr userDrawn="1"/>
        </p:nvCxnSpPr>
        <p:spPr>
          <a:xfrm>
            <a:off x="4632557" y="991043"/>
            <a:ext cx="6695443" cy="0"/>
          </a:xfrm>
          <a:prstGeom prst="line">
            <a:avLst/>
          </a:prstGeom>
          <a:ln w="15875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429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2 Zei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FB0D8-B386-0647-B04F-8016FF18E5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000" y="449913"/>
            <a:ext cx="10464000" cy="1181863"/>
          </a:xfrm>
        </p:spPr>
        <p:txBody>
          <a:bodyPr/>
          <a:lstStyle/>
          <a:p>
            <a:r>
              <a:rPr lang="de-DE" dirty="0"/>
              <a:t>MASTERTITEL</a:t>
            </a:r>
            <a:br>
              <a:rPr lang="de-DE" dirty="0"/>
            </a:br>
            <a:r>
              <a:rPr lang="de-DE" dirty="0"/>
              <a:t>2 ZEILEN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76DDAC1-2750-AB4B-8648-A3A6EF665E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4000" y="2304000"/>
            <a:ext cx="10464400" cy="3648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0D6B4F57-5E82-C741-B75F-9D16CF10647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2B36CF42-30EA-5C42-B323-513A1992B329}"/>
              </a:ext>
            </a:extLst>
          </p:cNvPr>
          <p:cNvCxnSpPr/>
          <p:nvPr userDrawn="1"/>
        </p:nvCxnSpPr>
        <p:spPr>
          <a:xfrm>
            <a:off x="864000" y="1574421"/>
            <a:ext cx="10464000" cy="0"/>
          </a:xfrm>
          <a:prstGeom prst="line">
            <a:avLst/>
          </a:prstGeom>
          <a:ln w="15875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509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828800"/>
            <a:ext cx="12192000" cy="2311400"/>
          </a:xfrm>
          <a:prstGeom prst="rect">
            <a:avLst/>
          </a:prstGeom>
          <a:solidFill>
            <a:srgbClr val="253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0245" y="1900151"/>
            <a:ext cx="10515600" cy="1576552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20245" y="3476703"/>
            <a:ext cx="10515600" cy="477669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B2B2B2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947" y="431014"/>
            <a:ext cx="2164994" cy="850394"/>
          </a:xfrm>
          <a:prstGeom prst="rect">
            <a:avLst/>
          </a:prstGeom>
        </p:spPr>
      </p:pic>
      <p:sp>
        <p:nvSpPr>
          <p:cNvPr id="17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9189810" y="4521428"/>
            <a:ext cx="2228547" cy="1642890"/>
          </a:xfrm>
        </p:spPr>
        <p:txBody>
          <a:bodyPr>
            <a:noAutofit/>
          </a:bodyPr>
          <a:lstStyle>
            <a:lvl1pPr marL="0" indent="0" algn="r">
              <a:buNone/>
              <a:defRPr sz="10000" b="1">
                <a:solidFill>
                  <a:srgbClr val="25378D"/>
                </a:solidFill>
                <a:effectLst/>
              </a:defRPr>
            </a:lvl1pPr>
          </a:lstStyle>
          <a:p>
            <a:pPr lvl="0"/>
            <a:r>
              <a:rPr lang="de-DE" dirty="0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1945567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94D092-2B00-8F40-A142-F67F542659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 TABELLE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BB2802EE-2202-9040-8ABD-15D77FCD78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1A872522-EFB2-4444-A23C-27F0067C8F7F}"/>
              </a:ext>
            </a:extLst>
          </p:cNvPr>
          <p:cNvCxnSpPr/>
          <p:nvPr userDrawn="1"/>
        </p:nvCxnSpPr>
        <p:spPr>
          <a:xfrm>
            <a:off x="864000" y="991043"/>
            <a:ext cx="10464000" cy="0"/>
          </a:xfrm>
          <a:prstGeom prst="line">
            <a:avLst/>
          </a:prstGeom>
          <a:ln w="15875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491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742DF18-C013-AB4B-9207-3003A8754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8994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C5E1EE3-0DE7-034F-B5D5-67D673F04E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39EE447-A84F-B948-BFC6-0396D89BD987}"/>
              </a:ext>
            </a:extLst>
          </p:cNvPr>
          <p:cNvSpPr txBox="1"/>
          <p:nvPr userDrawn="1"/>
        </p:nvSpPr>
        <p:spPr>
          <a:xfrm>
            <a:off x="889800" y="1730479"/>
            <a:ext cx="6412291" cy="15595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067" b="0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DANKE FÜR IHRE </a:t>
            </a:r>
          </a:p>
          <a:p>
            <a:r>
              <a:rPr lang="de-DE" sz="5067" b="0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995304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335069"/>
            <a:ext cx="5181600" cy="4549355"/>
          </a:xfrm>
        </p:spPr>
        <p:txBody>
          <a:bodyPr/>
          <a:lstStyle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335069"/>
            <a:ext cx="5181600" cy="4549355"/>
          </a:xfrm>
        </p:spPr>
        <p:txBody>
          <a:bodyPr/>
          <a:lstStyle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838200" y="523371"/>
            <a:ext cx="10515600" cy="557791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cxnSp>
        <p:nvCxnSpPr>
          <p:cNvPr id="15" name="Gerader Verbinder 14"/>
          <p:cNvCxnSpPr/>
          <p:nvPr userDrawn="1"/>
        </p:nvCxnSpPr>
        <p:spPr>
          <a:xfrm>
            <a:off x="918634" y="1141815"/>
            <a:ext cx="10435167" cy="0"/>
          </a:xfrm>
          <a:prstGeom prst="line">
            <a:avLst/>
          </a:prstGeom>
          <a:ln w="19050">
            <a:solidFill>
              <a:srgbClr val="254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 userDrawn="1"/>
        </p:nvCxnSpPr>
        <p:spPr>
          <a:xfrm>
            <a:off x="-13683" y="6171485"/>
            <a:ext cx="12205683" cy="0"/>
          </a:xfrm>
          <a:prstGeom prst="line">
            <a:avLst/>
          </a:prstGeom>
          <a:ln w="19050">
            <a:solidFill>
              <a:srgbClr val="B2B2B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Foliennummernplatzhalter 2">
            <a:extLst>
              <a:ext uri="{FF2B5EF4-FFF2-40B4-BE49-F238E27FC236}">
                <a16:creationId xmlns:a16="http://schemas.microsoft.com/office/drawing/2014/main" id="{B6A2B6C8-8ADF-4B57-86D4-8591207CFD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9801" y="6366953"/>
            <a:ext cx="1071521" cy="366183"/>
          </a:xfrm>
        </p:spPr>
        <p:txBody>
          <a:bodyPr/>
          <a:lstStyle/>
          <a:p>
            <a:fld id="{ED76730B-340B-944F-97E7-D9AAB3BD5E3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2245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28118245-E012-564C-B621-20BE45B8DE27}"/>
              </a:ext>
            </a:extLst>
          </p:cNvPr>
          <p:cNvSpPr txBox="1"/>
          <p:nvPr userDrawn="1"/>
        </p:nvSpPr>
        <p:spPr>
          <a:xfrm>
            <a:off x="864000" y="1768538"/>
            <a:ext cx="1046400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200" b="0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Internetkriminalität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7459761-0FF0-244D-B9DC-78EF87275B50}"/>
              </a:ext>
            </a:extLst>
          </p:cNvPr>
          <p:cNvSpPr txBox="1"/>
          <p:nvPr userDrawn="1"/>
        </p:nvSpPr>
        <p:spPr>
          <a:xfrm>
            <a:off x="864000" y="2555634"/>
            <a:ext cx="10464000" cy="512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3333" b="1" i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FB2E702-8F55-1D47-8A5F-987EEB51B1B1}"/>
              </a:ext>
            </a:extLst>
          </p:cNvPr>
          <p:cNvSpPr txBox="1"/>
          <p:nvPr userDrawn="1"/>
        </p:nvSpPr>
        <p:spPr>
          <a:xfrm>
            <a:off x="863999" y="5580185"/>
            <a:ext cx="7201479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533" b="0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Workshop</a:t>
            </a:r>
          </a:p>
          <a:p>
            <a:r>
              <a:rPr lang="de-DE" sz="1867" b="0" i="0" dirty="0">
                <a:latin typeface="Calibri Light" panose="020F0302020204030204" pitchFamily="34" charset="0"/>
                <a:cs typeface="Calibri Light" panose="020F0302020204030204" pitchFamily="34" charset="0"/>
              </a:rPr>
              <a:t>Informationen, Tipps und Übungen für den Unterricht</a:t>
            </a:r>
          </a:p>
        </p:txBody>
      </p:sp>
    </p:spTree>
    <p:extLst>
      <p:ext uri="{BB962C8B-B14F-4D97-AF65-F5344CB8AC3E}">
        <p14:creationId xmlns:p14="http://schemas.microsoft.com/office/powerpoint/2010/main" val="3468299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F2A7335-0484-334E-A616-FB4B12842C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4000" y="1172633"/>
            <a:ext cx="10464000" cy="512897"/>
          </a:xfrm>
        </p:spPr>
        <p:txBody>
          <a:bodyPr wrap="square" numCol="1">
            <a:spAutoFit/>
          </a:bodyPr>
          <a:lstStyle>
            <a:lvl1pPr>
              <a:defRPr sz="3333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ERFAHRUNGSBERICHTE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3EA35C2-0FFE-3842-B0CC-53FEC7AAA5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3599" y="2303999"/>
            <a:ext cx="10463999" cy="3648000"/>
          </a:xfrm>
        </p:spPr>
        <p:txBody>
          <a:bodyPr/>
          <a:lstStyle>
            <a:lvl1pPr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A434F07F-2DDA-E440-9E5B-20297C2B24B3}"/>
              </a:ext>
            </a:extLst>
          </p:cNvPr>
          <p:cNvCxnSpPr/>
          <p:nvPr userDrawn="1"/>
        </p:nvCxnSpPr>
        <p:spPr>
          <a:xfrm>
            <a:off x="864000" y="991043"/>
            <a:ext cx="10464000" cy="0"/>
          </a:xfrm>
          <a:prstGeom prst="line">
            <a:avLst/>
          </a:prstGeom>
          <a:ln w="15875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9">
            <a:extLst>
              <a:ext uri="{FF2B5EF4-FFF2-40B4-BE49-F238E27FC236}">
                <a16:creationId xmlns:a16="http://schemas.microsoft.com/office/drawing/2014/main" id="{2EB27B96-18E5-4947-947F-DEA0CF78DE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9" name="Foliennummernplatzhalter 28">
            <a:extLst>
              <a:ext uri="{FF2B5EF4-FFF2-40B4-BE49-F238E27FC236}">
                <a16:creationId xmlns:a16="http://schemas.microsoft.com/office/drawing/2014/main" id="{A210A1E7-B9FB-CC43-8F18-B0F39BEEB39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150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D6F8F3-6156-D64A-9111-19362A1197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BF07B9BC-67AE-B647-A03B-671143879A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4000" y="1172633"/>
            <a:ext cx="10464000" cy="512897"/>
          </a:xfrm>
        </p:spPr>
        <p:txBody>
          <a:bodyPr wrap="square" numCol="1">
            <a:spAutoFit/>
          </a:bodyPr>
          <a:lstStyle>
            <a:lvl1pPr>
              <a:defRPr sz="3333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ERFAHRUNGSBERICHTE</a:t>
            </a:r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B6540568-66F7-1C4B-8220-363AF937E2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3599" y="2303999"/>
            <a:ext cx="10463999" cy="3648000"/>
          </a:xfrm>
        </p:spPr>
        <p:txBody>
          <a:bodyPr numCol="1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DCCC3AA8-DEEE-F24B-9B34-C26D0BF81B6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ABFF5E3D-B80E-E648-98A7-8426CA29DED3}"/>
              </a:ext>
            </a:extLst>
          </p:cNvPr>
          <p:cNvCxnSpPr/>
          <p:nvPr userDrawn="1"/>
        </p:nvCxnSpPr>
        <p:spPr>
          <a:xfrm>
            <a:off x="864000" y="991043"/>
            <a:ext cx="10464000" cy="0"/>
          </a:xfrm>
          <a:prstGeom prst="line">
            <a:avLst/>
          </a:prstGeom>
          <a:ln w="15875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7448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Spalte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5">
            <a:extLst>
              <a:ext uri="{FF2B5EF4-FFF2-40B4-BE49-F238E27FC236}">
                <a16:creationId xmlns:a16="http://schemas.microsoft.com/office/drawing/2014/main" id="{3830DF2C-266D-3D41-9341-3FCCC6568C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4000" y="1172633"/>
            <a:ext cx="10464000" cy="512897"/>
          </a:xfrm>
        </p:spPr>
        <p:txBody>
          <a:bodyPr wrap="square" numCol="1">
            <a:spAutoFit/>
          </a:bodyPr>
          <a:lstStyle>
            <a:lvl1pPr>
              <a:defRPr sz="3333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ERFAHRUNGSBERICHTE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07F05E1-C59D-AB4E-B346-0D37382FE3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4000" y="2304000"/>
            <a:ext cx="4848000" cy="3648000"/>
          </a:xfrm>
        </p:spPr>
        <p:txBody>
          <a:bodyPr numCol="1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4519E93-CDF2-174B-B691-82890BB3BC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8718" y="2304000"/>
            <a:ext cx="4848001" cy="3381368"/>
          </a:xfrm>
          <a:ln w="3175">
            <a:solidFill>
              <a:schemeClr val="accent3"/>
            </a:solidFill>
          </a:ln>
        </p:spPr>
        <p:txBody>
          <a:bodyPr numCol="1"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A537732-5FC7-504D-970B-66DEC4F49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8717" y="5767336"/>
            <a:ext cx="4849283" cy="205121"/>
          </a:xfrm>
        </p:spPr>
        <p:txBody>
          <a:bodyPr numCol="1">
            <a:spAutoFit/>
          </a:bodyPr>
          <a:lstStyle>
            <a:lvl1pPr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Abb</a:t>
            </a:r>
            <a:r>
              <a:rPr lang="de-DE" dirty="0"/>
              <a:t>: Name</a:t>
            </a:r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11ADA513-AFD9-5549-B5F4-D0C62FB2F28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9C4F73A5-2901-E645-BE18-98312085989B}"/>
              </a:ext>
            </a:extLst>
          </p:cNvPr>
          <p:cNvCxnSpPr/>
          <p:nvPr userDrawn="1"/>
        </p:nvCxnSpPr>
        <p:spPr>
          <a:xfrm>
            <a:off x="864000" y="991043"/>
            <a:ext cx="10464000" cy="0"/>
          </a:xfrm>
          <a:prstGeom prst="line">
            <a:avLst/>
          </a:prstGeom>
          <a:ln w="15875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 18">
            <a:extLst>
              <a:ext uri="{FF2B5EF4-FFF2-40B4-BE49-F238E27FC236}">
                <a16:creationId xmlns:a16="http://schemas.microsoft.com/office/drawing/2014/main" id="{FCCBC9C8-5D8C-FF4C-B47C-2F27E9739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315941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Spalte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>
            <a:extLst>
              <a:ext uri="{FF2B5EF4-FFF2-40B4-BE49-F238E27FC236}">
                <a16:creationId xmlns:a16="http://schemas.microsoft.com/office/drawing/2014/main" id="{11F7B472-D0CD-4449-B4FF-9B494E4C2B6C}"/>
              </a:ext>
            </a:extLst>
          </p:cNvPr>
          <p:cNvSpPr/>
          <p:nvPr userDrawn="1"/>
        </p:nvSpPr>
        <p:spPr>
          <a:xfrm>
            <a:off x="4632557" y="3689406"/>
            <a:ext cx="6695443" cy="2296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9572D3A-3A2E-EA48-B304-10A55364C0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60" y="449912"/>
            <a:ext cx="6695040" cy="590931"/>
          </a:xfrm>
        </p:spPr>
        <p:txBody>
          <a:bodyPr/>
          <a:lstStyle/>
          <a:p>
            <a:r>
              <a:rPr lang="de-DE" dirty="0"/>
              <a:t>MASTERTITEL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F1B233F-95EE-E645-91D0-317A42A68E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32958" y="1172633"/>
            <a:ext cx="6695041" cy="512897"/>
          </a:xfrm>
        </p:spPr>
        <p:txBody>
          <a:bodyPr wrap="square" numCol="1">
            <a:spAutoFit/>
          </a:bodyPr>
          <a:lstStyle>
            <a:lvl1pPr>
              <a:defRPr sz="3333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ERFAHRUNGSBERICHTE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ABF57D9-E8D9-ED46-96C9-669DBF4D89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2957" y="2269068"/>
            <a:ext cx="6695443" cy="985649"/>
          </a:xfrm>
        </p:spPr>
        <p:txBody>
          <a:bodyPr numCol="1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67"/>
            </a:lvl1pPr>
            <a:lvl2pPr marL="0" indent="0">
              <a:buNone/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de-DE" dirty="0"/>
              <a:t>Mastertextformat bearbeite </a:t>
            </a:r>
            <a:r>
              <a:rPr lang="de-DE" dirty="0" err="1"/>
              <a:t>öklafjlasdkjflökadjsfö</a:t>
            </a:r>
            <a:r>
              <a:rPr lang="de-DE" dirty="0"/>
              <a:t> </a:t>
            </a:r>
            <a:r>
              <a:rPr lang="de-DE" dirty="0" err="1"/>
              <a:t>alöksdjflöaksdjf</a:t>
            </a:r>
            <a:r>
              <a:rPr lang="de-DE" dirty="0"/>
              <a:t> </a:t>
            </a:r>
            <a:r>
              <a:rPr lang="de-DE" dirty="0" err="1"/>
              <a:t>aölksdjflökagjölfkgj</a:t>
            </a:r>
            <a:endParaRPr lang="de-DE" dirty="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F4690DA7-09A6-2044-8A31-E7FFA584AB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3600" y="480000"/>
            <a:ext cx="2976000" cy="2160000"/>
          </a:xfrm>
          <a:ln w="3175">
            <a:solidFill>
              <a:schemeClr val="accent3"/>
            </a:solidFill>
          </a:ln>
        </p:spPr>
        <p:txBody>
          <a:bodyPr numCol="1"/>
          <a:lstStyle/>
          <a:p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67F70852-7F91-DE49-8E73-B538A16AE6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517" y="2745318"/>
            <a:ext cx="2976000" cy="205121"/>
          </a:xfrm>
        </p:spPr>
        <p:txBody>
          <a:bodyPr wrap="square" numCol="1">
            <a:spAutoFit/>
          </a:bodyPr>
          <a:lstStyle>
            <a:lvl1pPr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 dirty="0"/>
              <a:t>Abb.: Name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C8EECFB1-F2BD-BD4C-846C-C455117D87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4000" y="3254716"/>
            <a:ext cx="2976000" cy="2457563"/>
          </a:xfrm>
          <a:ln w="3175">
            <a:solidFill>
              <a:schemeClr val="accent3"/>
            </a:solidFill>
          </a:ln>
        </p:spPr>
        <p:txBody>
          <a:bodyPr numCol="1"/>
          <a:lstStyle/>
          <a:p>
            <a:endParaRPr lang="de-DE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FCCDE675-022F-384B-A7A8-24341190E3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1485" y="5801180"/>
            <a:ext cx="2976032" cy="205121"/>
          </a:xfrm>
        </p:spPr>
        <p:txBody>
          <a:bodyPr numCol="1">
            <a:spAutoFit/>
          </a:bodyPr>
          <a:lstStyle>
            <a:lvl1pPr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 dirty="0"/>
              <a:t>Abb.: Name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C563AD09-8910-A040-971A-246C45AEFF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32958" y="3689406"/>
            <a:ext cx="6695041" cy="2296439"/>
          </a:xfrm>
        </p:spPr>
        <p:txBody>
          <a:bodyPr lIns="180000" tIns="144000" rIns="180000" bIns="180000" numCol="1" anchor="ctr" anchorCtr="0"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1867"/>
            </a:lvl1pPr>
            <a:lvl2pPr>
              <a:spcBef>
                <a:spcPts val="0"/>
              </a:spcBef>
              <a:spcAft>
                <a:spcPts val="800"/>
              </a:spcAft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 err="1"/>
              <a:t>aölsdkjfalödj</a:t>
            </a:r>
            <a:endParaRPr lang="de-DE" dirty="0"/>
          </a:p>
        </p:txBody>
      </p:sp>
      <p:sp>
        <p:nvSpPr>
          <p:cNvPr id="29" name="Foliennummernplatzhalter 28">
            <a:extLst>
              <a:ext uri="{FF2B5EF4-FFF2-40B4-BE49-F238E27FC236}">
                <a16:creationId xmlns:a16="http://schemas.microsoft.com/office/drawing/2014/main" id="{2A9C4C7B-ECEC-3F46-9863-C46023432F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‹Nr.›</a:t>
            </a:fld>
            <a:endParaRPr lang="de-DE"/>
          </a:p>
        </p:txBody>
      </p: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CBF8D72A-7035-0548-B47F-47E66A10EF2E}"/>
              </a:ext>
            </a:extLst>
          </p:cNvPr>
          <p:cNvCxnSpPr>
            <a:cxnSpLocks/>
          </p:cNvCxnSpPr>
          <p:nvPr userDrawn="1"/>
        </p:nvCxnSpPr>
        <p:spPr>
          <a:xfrm>
            <a:off x="4632557" y="991043"/>
            <a:ext cx="6695443" cy="0"/>
          </a:xfrm>
          <a:prstGeom prst="line">
            <a:avLst/>
          </a:prstGeom>
          <a:ln w="15875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570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2 Zei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FB0D8-B386-0647-B04F-8016FF18E5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000" y="449913"/>
            <a:ext cx="10464000" cy="1181863"/>
          </a:xfrm>
        </p:spPr>
        <p:txBody>
          <a:bodyPr/>
          <a:lstStyle/>
          <a:p>
            <a:r>
              <a:rPr lang="de-DE" dirty="0"/>
              <a:t>MASTERTITEL</a:t>
            </a:r>
            <a:br>
              <a:rPr lang="de-DE" dirty="0"/>
            </a:br>
            <a:r>
              <a:rPr lang="de-DE" dirty="0"/>
              <a:t>2 ZEILEN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76DDAC1-2750-AB4B-8648-A3A6EF665E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4000" y="2304000"/>
            <a:ext cx="10464400" cy="3648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0D6B4F57-5E82-C741-B75F-9D16CF10647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2B36CF42-30EA-5C42-B323-513A1992B329}"/>
              </a:ext>
            </a:extLst>
          </p:cNvPr>
          <p:cNvCxnSpPr/>
          <p:nvPr userDrawn="1"/>
        </p:nvCxnSpPr>
        <p:spPr>
          <a:xfrm>
            <a:off x="864000" y="1574421"/>
            <a:ext cx="10464000" cy="0"/>
          </a:xfrm>
          <a:prstGeom prst="line">
            <a:avLst/>
          </a:prstGeom>
          <a:ln w="15875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680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ischenüberschrift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-1"/>
            <a:ext cx="12192000" cy="6180084"/>
          </a:xfrm>
          <a:prstGeom prst="rect">
            <a:avLst/>
          </a:prstGeom>
          <a:solidFill>
            <a:srgbClr val="253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435068"/>
            <a:ext cx="10515600" cy="1576552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0087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2000">
                <a:solidFill>
                  <a:srgbClr val="25378D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de-AT" dirty="0"/>
              <a:t>Seite </a:t>
            </a:r>
            <a:fld id="{040BD4EF-FE9F-432A-B927-5F3D699C72AC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1" y="6293754"/>
            <a:ext cx="1215742" cy="4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11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94D092-2B00-8F40-A142-F67F542659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 TABELLE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BB2802EE-2202-9040-8ABD-15D77FCD78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1A872522-EFB2-4444-A23C-27F0067C8F7F}"/>
              </a:ext>
            </a:extLst>
          </p:cNvPr>
          <p:cNvCxnSpPr/>
          <p:nvPr userDrawn="1"/>
        </p:nvCxnSpPr>
        <p:spPr>
          <a:xfrm>
            <a:off x="864000" y="991043"/>
            <a:ext cx="10464000" cy="0"/>
          </a:xfrm>
          <a:prstGeom prst="line">
            <a:avLst/>
          </a:prstGeom>
          <a:ln w="15875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073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742DF18-C013-AB4B-9207-3003A8754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2929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C5E1EE3-0DE7-034F-B5D5-67D673F04E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39EE447-A84F-B948-BFC6-0396D89BD987}"/>
              </a:ext>
            </a:extLst>
          </p:cNvPr>
          <p:cNvSpPr txBox="1"/>
          <p:nvPr userDrawn="1"/>
        </p:nvSpPr>
        <p:spPr>
          <a:xfrm>
            <a:off x="889800" y="1730479"/>
            <a:ext cx="6412291" cy="15595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067" b="0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DANKE FÜR IHRE </a:t>
            </a:r>
          </a:p>
          <a:p>
            <a:r>
              <a:rPr lang="de-DE" sz="5067" b="0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553200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23370"/>
            <a:ext cx="10515600" cy="557791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321203"/>
            <a:ext cx="10515600" cy="46377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cxnSp>
        <p:nvCxnSpPr>
          <p:cNvPr id="8" name="Gerader Verbinder 7"/>
          <p:cNvCxnSpPr/>
          <p:nvPr userDrawn="1"/>
        </p:nvCxnSpPr>
        <p:spPr>
          <a:xfrm>
            <a:off x="918633" y="1141815"/>
            <a:ext cx="10435167" cy="0"/>
          </a:xfrm>
          <a:prstGeom prst="line">
            <a:avLst/>
          </a:prstGeom>
          <a:ln w="19050">
            <a:solidFill>
              <a:srgbClr val="254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/>
          <p:cNvCxnSpPr/>
          <p:nvPr userDrawn="1"/>
        </p:nvCxnSpPr>
        <p:spPr>
          <a:xfrm>
            <a:off x="-13682" y="6171485"/>
            <a:ext cx="12205682" cy="0"/>
          </a:xfrm>
          <a:prstGeom prst="line">
            <a:avLst/>
          </a:prstGeom>
          <a:ln w="19050">
            <a:solidFill>
              <a:srgbClr val="B2B2B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0087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2000">
                <a:solidFill>
                  <a:srgbClr val="25378D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de-AT" dirty="0"/>
              <a:t>Seite </a:t>
            </a:r>
            <a:fld id="{040BD4EF-FE9F-432A-B927-5F3D699C72AC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1" y="6293754"/>
            <a:ext cx="1215742" cy="4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69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335070"/>
            <a:ext cx="5181600" cy="4549354"/>
          </a:xfrm>
        </p:spPr>
        <p:txBody>
          <a:bodyPr/>
          <a:lstStyle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335070"/>
            <a:ext cx="5181600" cy="4549354"/>
          </a:xfrm>
        </p:spPr>
        <p:txBody>
          <a:bodyPr/>
          <a:lstStyle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838200" y="523370"/>
            <a:ext cx="10515600" cy="557791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cxnSp>
        <p:nvCxnSpPr>
          <p:cNvPr id="15" name="Gerader Verbinder 14"/>
          <p:cNvCxnSpPr/>
          <p:nvPr userDrawn="1"/>
        </p:nvCxnSpPr>
        <p:spPr>
          <a:xfrm>
            <a:off x="918633" y="1141815"/>
            <a:ext cx="10435167" cy="0"/>
          </a:xfrm>
          <a:prstGeom prst="line">
            <a:avLst/>
          </a:prstGeom>
          <a:ln w="19050">
            <a:solidFill>
              <a:srgbClr val="254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 userDrawn="1"/>
        </p:nvCxnSpPr>
        <p:spPr>
          <a:xfrm>
            <a:off x="-13682" y="6171485"/>
            <a:ext cx="12205682" cy="0"/>
          </a:xfrm>
          <a:prstGeom prst="line">
            <a:avLst/>
          </a:prstGeom>
          <a:ln w="19050">
            <a:solidFill>
              <a:srgbClr val="B2B2B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0087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2000">
                <a:solidFill>
                  <a:srgbClr val="25378D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de-AT" dirty="0"/>
              <a:t>Seite </a:t>
            </a:r>
            <a:fld id="{040BD4EF-FE9F-432A-B927-5F3D699C72AC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1" y="6293754"/>
            <a:ext cx="1215742" cy="4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13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6325985"/>
            <a:ext cx="12192000" cy="532015"/>
          </a:xfrm>
          <a:prstGeom prst="rect">
            <a:avLst/>
          </a:prstGeom>
          <a:solidFill>
            <a:srgbClr val="253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838198" y="6360969"/>
            <a:ext cx="10025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Österreichisches</a:t>
            </a:r>
            <a:r>
              <a:rPr lang="de-AT" sz="2000" b="1" i="1" baseline="0" dirty="0">
                <a:solidFill>
                  <a:schemeClr val="bg1"/>
                </a:solidFill>
                <a:latin typeface="Gill Sans MT" panose="020B0502020104020203" pitchFamily="34" charset="0"/>
              </a:rPr>
              <a:t> Institut für angewandte Telekommunikation </a:t>
            </a:r>
            <a:endParaRPr lang="de-AT" sz="2000" b="1" i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838200" y="2041777"/>
            <a:ext cx="7077786" cy="384175"/>
          </a:xfrm>
        </p:spPr>
        <p:txBody>
          <a:bodyPr>
            <a:noAutofit/>
          </a:bodyPr>
          <a:lstStyle>
            <a:lvl1pPr>
              <a:defRPr sz="2800" b="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838200" y="1480513"/>
            <a:ext cx="7077787" cy="384175"/>
          </a:xfrm>
        </p:spPr>
        <p:txBody>
          <a:bodyPr>
            <a:noAutofit/>
          </a:bodyPr>
          <a:lstStyle>
            <a:lvl1pPr>
              <a:defRPr sz="2800" b="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1" name="Titel 1"/>
          <p:cNvSpPr>
            <a:spLocks noGrp="1"/>
          </p:cNvSpPr>
          <p:nvPr>
            <p:ph type="title"/>
          </p:nvPr>
        </p:nvSpPr>
        <p:spPr>
          <a:xfrm>
            <a:off x="838200" y="523370"/>
            <a:ext cx="10515600" cy="557791"/>
          </a:xfrm>
        </p:spPr>
        <p:txBody>
          <a:bodyPr>
            <a:noAutofit/>
          </a:bodyPr>
          <a:lstStyle>
            <a:lvl1pPr>
              <a:defRPr sz="3600">
                <a:solidFill>
                  <a:srgbClr val="25378D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cxnSp>
        <p:nvCxnSpPr>
          <p:cNvPr id="22" name="Gerader Verbinder 21"/>
          <p:cNvCxnSpPr/>
          <p:nvPr userDrawn="1"/>
        </p:nvCxnSpPr>
        <p:spPr>
          <a:xfrm>
            <a:off x="918633" y="1141815"/>
            <a:ext cx="10435167" cy="0"/>
          </a:xfrm>
          <a:prstGeom prst="line">
            <a:avLst/>
          </a:prstGeom>
          <a:ln w="19050">
            <a:solidFill>
              <a:srgbClr val="254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6"/>
          <p:cNvSpPr>
            <a:spLocks noGrp="1"/>
          </p:cNvSpPr>
          <p:nvPr>
            <p:ph type="body" sz="quarter" idx="18"/>
          </p:nvPr>
        </p:nvSpPr>
        <p:spPr>
          <a:xfrm>
            <a:off x="838199" y="3164305"/>
            <a:ext cx="7077786" cy="384175"/>
          </a:xfrm>
        </p:spPr>
        <p:txBody>
          <a:bodyPr>
            <a:noAutofit/>
          </a:bodyPr>
          <a:lstStyle>
            <a:lvl1pPr>
              <a:defRPr sz="2800" b="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4" name="Textplatzhalter 6"/>
          <p:cNvSpPr>
            <a:spLocks noGrp="1"/>
          </p:cNvSpPr>
          <p:nvPr>
            <p:ph type="body" sz="quarter" idx="19"/>
          </p:nvPr>
        </p:nvSpPr>
        <p:spPr>
          <a:xfrm>
            <a:off x="838199" y="2603041"/>
            <a:ext cx="7077787" cy="384175"/>
          </a:xfrm>
        </p:spPr>
        <p:txBody>
          <a:bodyPr>
            <a:noAutofit/>
          </a:bodyPr>
          <a:lstStyle>
            <a:lvl1pPr>
              <a:defRPr sz="2800" b="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5" name="Textplatzhalter 6"/>
          <p:cNvSpPr>
            <a:spLocks noGrp="1"/>
          </p:cNvSpPr>
          <p:nvPr>
            <p:ph type="body" sz="quarter" idx="20"/>
          </p:nvPr>
        </p:nvSpPr>
        <p:spPr>
          <a:xfrm>
            <a:off x="838198" y="4301225"/>
            <a:ext cx="7077786" cy="384175"/>
          </a:xfrm>
        </p:spPr>
        <p:txBody>
          <a:bodyPr>
            <a:noAutofit/>
          </a:bodyPr>
          <a:lstStyle>
            <a:lvl1pPr>
              <a:defRPr sz="2800" b="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6" name="Textplatzhalter 6"/>
          <p:cNvSpPr>
            <a:spLocks noGrp="1"/>
          </p:cNvSpPr>
          <p:nvPr>
            <p:ph type="body" sz="quarter" idx="21"/>
          </p:nvPr>
        </p:nvSpPr>
        <p:spPr>
          <a:xfrm>
            <a:off x="838198" y="3739961"/>
            <a:ext cx="7077787" cy="384175"/>
          </a:xfrm>
        </p:spPr>
        <p:txBody>
          <a:bodyPr>
            <a:noAutofit/>
          </a:bodyPr>
          <a:lstStyle>
            <a:lvl1pPr>
              <a:defRPr sz="2800" b="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7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838198" y="5437046"/>
            <a:ext cx="7077786" cy="384175"/>
          </a:xfrm>
        </p:spPr>
        <p:txBody>
          <a:bodyPr>
            <a:noAutofit/>
          </a:bodyPr>
          <a:lstStyle>
            <a:lvl1pPr>
              <a:defRPr sz="2800" b="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8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838198" y="4875782"/>
            <a:ext cx="7077787" cy="384175"/>
          </a:xfrm>
        </p:spPr>
        <p:txBody>
          <a:bodyPr>
            <a:noAutofit/>
          </a:bodyPr>
          <a:lstStyle>
            <a:lvl1pPr>
              <a:defRPr sz="2800" b="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5313" y="635377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20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de-AT" dirty="0"/>
              <a:t>Seite </a:t>
            </a:r>
            <a:fld id="{040BD4EF-FE9F-432A-B927-5F3D699C72AC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63490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/>
          <p:cNvCxnSpPr/>
          <p:nvPr userDrawn="1"/>
        </p:nvCxnSpPr>
        <p:spPr>
          <a:xfrm>
            <a:off x="-13682" y="6171485"/>
            <a:ext cx="12205682" cy="0"/>
          </a:xfrm>
          <a:prstGeom prst="line">
            <a:avLst/>
          </a:prstGeom>
          <a:ln w="19050">
            <a:solidFill>
              <a:srgbClr val="B2B2B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0087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2000">
                <a:solidFill>
                  <a:srgbClr val="25378D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de-AT" dirty="0"/>
              <a:t>Seite </a:t>
            </a:r>
            <a:fld id="{040BD4EF-FE9F-432A-B927-5F3D699C72AC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1" y="6293754"/>
            <a:ext cx="1215742" cy="4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72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ßzeile_bild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/>
          <p:cNvCxnSpPr/>
          <p:nvPr userDrawn="1"/>
        </p:nvCxnSpPr>
        <p:spPr>
          <a:xfrm>
            <a:off x="-13682" y="6171485"/>
            <a:ext cx="12205682" cy="0"/>
          </a:xfrm>
          <a:prstGeom prst="line">
            <a:avLst/>
          </a:prstGeom>
          <a:ln w="19050">
            <a:solidFill>
              <a:srgbClr val="B2B2B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-14288" y="0"/>
            <a:ext cx="12206288" cy="6172200"/>
          </a:xfr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0087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2000">
                <a:solidFill>
                  <a:srgbClr val="25378D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de-AT" dirty="0"/>
              <a:t>Seite </a:t>
            </a:r>
            <a:fld id="{040BD4EF-FE9F-432A-B927-5F3D699C72AC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1" y="6293754"/>
            <a:ext cx="1215742" cy="4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09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6325985"/>
            <a:ext cx="12192000" cy="532015"/>
          </a:xfrm>
          <a:prstGeom prst="rect">
            <a:avLst/>
          </a:prstGeom>
          <a:solidFill>
            <a:srgbClr val="253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947" y="431014"/>
            <a:ext cx="2164994" cy="850394"/>
          </a:xfrm>
          <a:prstGeom prst="rect">
            <a:avLst/>
          </a:prstGeom>
        </p:spPr>
      </p:pic>
      <p:sp>
        <p:nvSpPr>
          <p:cNvPr id="7" name="Textfeld 6"/>
          <p:cNvSpPr txBox="1"/>
          <p:nvPr userDrawn="1"/>
        </p:nvSpPr>
        <p:spPr>
          <a:xfrm>
            <a:off x="838198" y="6360969"/>
            <a:ext cx="10025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Österreichisches</a:t>
            </a:r>
            <a:r>
              <a:rPr lang="de-AT" sz="2000" b="1" i="1" baseline="0" dirty="0">
                <a:solidFill>
                  <a:schemeClr val="bg1"/>
                </a:solidFill>
                <a:latin typeface="Gill Sans MT" panose="020B0502020104020203" pitchFamily="34" charset="0"/>
              </a:rPr>
              <a:t> Institut für angewandte Telekommunikation </a:t>
            </a:r>
            <a:endParaRPr lang="de-AT" sz="2000" b="1" i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5313" y="635377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20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de-AT" dirty="0"/>
              <a:t>Seite </a:t>
            </a:r>
            <a:fld id="{040BD4EF-FE9F-432A-B927-5F3D699C72AC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5517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3079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9" r:id="rId3"/>
    <p:sldLayoutId id="2147483650" r:id="rId4"/>
    <p:sldLayoutId id="2147483652" r:id="rId5"/>
    <p:sldLayoutId id="2147483657" r:id="rId6"/>
    <p:sldLayoutId id="2147483660" r:id="rId7"/>
    <p:sldLayoutId id="2147483662" r:id="rId8"/>
    <p:sldLayoutId id="2147483656" r:id="rId9"/>
    <p:sldLayoutId id="2147483655" r:id="rId10"/>
    <p:sldLayoutId id="2147483661" r:id="rId11"/>
    <p:sldLayoutId id="214748365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5378D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25378D"/>
        </a:buClr>
        <a:buFont typeface="Wingdings" panose="05000000000000000000" pitchFamily="2" charset="2"/>
        <a:buChar char="§"/>
        <a:defRPr sz="2600" b="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378D"/>
        </a:buClr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378D"/>
        </a:buClr>
        <a:buFont typeface="Symbol" panose="05050102010706020507" pitchFamily="18" charset="2"/>
        <a:buChar char="-"/>
        <a:defRPr sz="2400" b="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378D"/>
        </a:buClr>
        <a:buFont typeface="Courier New" panose="02070309020205020404" pitchFamily="49" charset="0"/>
        <a:buChar char="o"/>
        <a:defRPr sz="2400" b="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378D"/>
        </a:buClr>
        <a:buFont typeface="Wingdings" panose="05000000000000000000" pitchFamily="2" charset="2"/>
        <a:buChar char="Ø"/>
        <a:defRPr sz="2400" b="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4000" y="449912"/>
            <a:ext cx="10464000" cy="59093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SPRECHEN STATT TIPPEN?!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000" y="2284720"/>
            <a:ext cx="10464000" cy="3648000"/>
          </a:xfrm>
          <a:prstGeom prst="rect">
            <a:avLst/>
          </a:prstGeom>
        </p:spPr>
        <p:txBody>
          <a:bodyPr vert="horz" lIns="0" tIns="0" rIns="0" bIns="0" numCol="2" spcCol="57600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Aufzählung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181EAD34-1925-AD4C-9268-FC514EAA5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801" y="6366953"/>
            <a:ext cx="107152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333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D76730B-340B-944F-97E7-D9AAB3BD5E3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237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267" b="1" i="0" kern="1200">
          <a:ln>
            <a:noFill/>
          </a:ln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Tx/>
        <a:buNone/>
        <a:defRPr sz="3733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241294" indent="-241294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2"/>
        </a:buClr>
        <a:buFont typeface="Arial" panose="020B0604020202020204" pitchFamily="34" charset="0"/>
        <a:buChar char="•"/>
        <a:tabLst/>
        <a:defRPr sz="3733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4000" y="449912"/>
            <a:ext cx="10464000" cy="59093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SPRECHEN STATT TIPPEN?!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000" y="2284720"/>
            <a:ext cx="10464000" cy="3648000"/>
          </a:xfrm>
          <a:prstGeom prst="rect">
            <a:avLst/>
          </a:prstGeom>
        </p:spPr>
        <p:txBody>
          <a:bodyPr vert="horz" lIns="0" tIns="0" rIns="0" bIns="0" numCol="2" spcCol="57600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Aufzählung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181EAD34-1925-AD4C-9268-FC514EAA5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801" y="6366953"/>
            <a:ext cx="107152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333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D76730B-340B-944F-97E7-D9AAB3BD5E3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363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267" b="1" i="0" kern="1200">
          <a:ln>
            <a:noFill/>
          </a:ln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Tx/>
        <a:buNone/>
        <a:defRPr sz="3733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241294" indent="-241294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2"/>
        </a:buClr>
        <a:buFont typeface="Arial" panose="020B0604020202020204" pitchFamily="34" charset="0"/>
        <a:buChar char="•"/>
        <a:tabLst/>
        <a:defRPr sz="3733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8.jp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3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B725A4E-8C04-40E5-AFB6-C5FF547BB6EB}"/>
              </a:ext>
            </a:extLst>
          </p:cNvPr>
          <p:cNvSpPr txBox="1"/>
          <p:nvPr/>
        </p:nvSpPr>
        <p:spPr>
          <a:xfrm>
            <a:off x="790575" y="2590800"/>
            <a:ext cx="3402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>
                <a:solidFill>
                  <a:schemeClr val="accent5"/>
                </a:solidFill>
                <a:latin typeface="+mj-lt"/>
              </a:rPr>
              <a:t>Fake oder nicht Fake?!</a:t>
            </a:r>
          </a:p>
        </p:txBody>
      </p:sp>
    </p:spTree>
    <p:extLst>
      <p:ext uri="{BB962C8B-B14F-4D97-AF65-F5344CB8AC3E}">
        <p14:creationId xmlns:p14="http://schemas.microsoft.com/office/powerpoint/2010/main" val="106231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 descr="Ein Bild, das Screenshot, Tisch enthält.&#10;&#10;Automatisch generierte Beschreibung">
            <a:extLst>
              <a:ext uri="{FF2B5EF4-FFF2-40B4-BE49-F238E27FC236}">
                <a16:creationId xmlns:a16="http://schemas.microsoft.com/office/drawing/2014/main" id="{F0EF2E84-ABA4-4E57-9DFC-655B3AF67C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2323"/>
          </a:xfrm>
        </p:spPr>
      </p:pic>
      <p:sp>
        <p:nvSpPr>
          <p:cNvPr id="2" name="Rechteck: gefaltete Ecke 1">
            <a:extLst>
              <a:ext uri="{FF2B5EF4-FFF2-40B4-BE49-F238E27FC236}">
                <a16:creationId xmlns:a16="http://schemas.microsoft.com/office/drawing/2014/main" id="{7A19DFF0-F0DD-4D6D-8493-47F8634834B0}"/>
              </a:ext>
            </a:extLst>
          </p:cNvPr>
          <p:cNvSpPr/>
          <p:nvPr/>
        </p:nvSpPr>
        <p:spPr>
          <a:xfrm>
            <a:off x="11566358" y="6220326"/>
            <a:ext cx="625642" cy="637674"/>
          </a:xfrm>
          <a:prstGeom prst="foldedCorner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1683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 descr="Ein Bild, das Screenshot, Text, Baum, Handfläche enthält.&#10;&#10;Automatisch generierte Beschreibung">
            <a:extLst>
              <a:ext uri="{FF2B5EF4-FFF2-40B4-BE49-F238E27FC236}">
                <a16:creationId xmlns:a16="http://schemas.microsoft.com/office/drawing/2014/main" id="{1D96520D-AA16-4B53-A7B4-0CBDC7F42EE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357"/>
            <a:ext cx="12192000" cy="7086600"/>
          </a:xfrm>
        </p:spPr>
      </p:pic>
      <p:sp>
        <p:nvSpPr>
          <p:cNvPr id="2" name="Rechteck: gefaltete Ecke 1">
            <a:extLst>
              <a:ext uri="{FF2B5EF4-FFF2-40B4-BE49-F238E27FC236}">
                <a16:creationId xmlns:a16="http://schemas.microsoft.com/office/drawing/2014/main" id="{0B06160F-9202-42B8-8108-60CA9FC35F03}"/>
              </a:ext>
            </a:extLst>
          </p:cNvPr>
          <p:cNvSpPr/>
          <p:nvPr/>
        </p:nvSpPr>
        <p:spPr>
          <a:xfrm>
            <a:off x="11566358" y="6220326"/>
            <a:ext cx="625642" cy="637674"/>
          </a:xfrm>
          <a:prstGeom prst="foldedCorner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78698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8D9E4BA3-CBB3-4C5B-94CE-932B6E86661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820" y="0"/>
            <a:ext cx="7445885" cy="6799665"/>
          </a:xfrm>
        </p:spPr>
      </p:pic>
      <p:sp>
        <p:nvSpPr>
          <p:cNvPr id="2" name="Rechteck: gefaltete Ecke 1">
            <a:extLst>
              <a:ext uri="{FF2B5EF4-FFF2-40B4-BE49-F238E27FC236}">
                <a16:creationId xmlns:a16="http://schemas.microsoft.com/office/drawing/2014/main" id="{F0A422BF-5794-442A-B9F9-34285AF7E070}"/>
              </a:ext>
            </a:extLst>
          </p:cNvPr>
          <p:cNvSpPr/>
          <p:nvPr/>
        </p:nvSpPr>
        <p:spPr>
          <a:xfrm>
            <a:off x="11566358" y="6220326"/>
            <a:ext cx="625642" cy="637674"/>
          </a:xfrm>
          <a:prstGeom prst="foldedCorner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38650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 descr="Ein Bild, das Elektronik, sitzend, Tastatur, Computer enthält.&#10;&#10;Automatisch generierte Beschreibung">
            <a:extLst>
              <a:ext uri="{FF2B5EF4-FFF2-40B4-BE49-F238E27FC236}">
                <a16:creationId xmlns:a16="http://schemas.microsoft.com/office/drawing/2014/main" id="{76754C80-5047-4C94-914E-FBC182ECF5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" b="92"/>
          <a:stretch>
            <a:fillRect/>
          </a:stretch>
        </p:blipFill>
        <p:spPr/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F4A011D-FD5D-494A-B7E4-712950C332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4960" y="3352800"/>
            <a:ext cx="2667000" cy="2667000"/>
          </a:xfrm>
          <a:prstGeom prst="rect">
            <a:avLst/>
          </a:prstGeom>
        </p:spPr>
      </p:pic>
      <p:pic>
        <p:nvPicPr>
          <p:cNvPr id="8" name="Grafik 7" descr="Ausrufezeichen">
            <a:extLst>
              <a:ext uri="{FF2B5EF4-FFF2-40B4-BE49-F238E27FC236}">
                <a16:creationId xmlns:a16="http://schemas.microsoft.com/office/drawing/2014/main" id="{C8C38BE9-99E6-465D-9ED7-5D45A2BD76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49740" y="3429000"/>
            <a:ext cx="2700020" cy="270002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69C5DBB-0E4C-45B5-B24A-B5C44FDC0CB1}"/>
              </a:ext>
            </a:extLst>
          </p:cNvPr>
          <p:cNvSpPr txBox="1"/>
          <p:nvPr/>
        </p:nvSpPr>
        <p:spPr>
          <a:xfrm>
            <a:off x="8350099" y="6069568"/>
            <a:ext cx="3861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000" dirty="0">
                <a:solidFill>
                  <a:schemeClr val="bg1"/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Zur Auflösung &gt;&gt;</a:t>
            </a:r>
            <a:endParaRPr lang="de-AT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276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9C042D0-89F6-4D94-8195-64E5D5E40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Fake oder nicht Fake? - Lösung</a:t>
            </a:r>
            <a:endParaRPr lang="de-AT" dirty="0"/>
          </a:p>
        </p:txBody>
      </p:sp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3879195E-5C16-44AE-A742-F06D9EDF01D6}"/>
              </a:ext>
            </a:extLst>
          </p:cNvPr>
          <p:cNvSpPr txBox="1">
            <a:spLocks/>
          </p:cNvSpPr>
          <p:nvPr/>
        </p:nvSpPr>
        <p:spPr>
          <a:xfrm>
            <a:off x="893096" y="6352812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fld id="{040BD4EF-FE9F-432A-B927-5F3D699C72AC}" type="slidenum">
              <a:rPr lang="de-AT" sz="1333">
                <a:solidFill>
                  <a:srgbClr val="000000">
                    <a:tint val="75000"/>
                  </a:srgbClr>
                </a:solidFill>
              </a:rPr>
              <a:pPr defTabSz="609585"/>
              <a:t>14</a:t>
            </a:fld>
            <a:endParaRPr lang="de-AT" sz="1333" dirty="0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9" name="Tabelle 5">
            <a:extLst>
              <a:ext uri="{FF2B5EF4-FFF2-40B4-BE49-F238E27FC236}">
                <a16:creationId xmlns:a16="http://schemas.microsoft.com/office/drawing/2014/main" id="{801F6068-C5F3-4F53-AED6-F5789BD1B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148661"/>
              </p:ext>
            </p:extLst>
          </p:nvPr>
        </p:nvGraphicFramePr>
        <p:xfrm>
          <a:off x="893096" y="1196583"/>
          <a:ext cx="10460703" cy="49428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86901">
                  <a:extLst>
                    <a:ext uri="{9D8B030D-6E8A-4147-A177-3AD203B41FA5}">
                      <a16:colId xmlns:a16="http://schemas.microsoft.com/office/drawing/2014/main" val="4252329179"/>
                    </a:ext>
                  </a:extLst>
                </a:gridCol>
                <a:gridCol w="3486901">
                  <a:extLst>
                    <a:ext uri="{9D8B030D-6E8A-4147-A177-3AD203B41FA5}">
                      <a16:colId xmlns:a16="http://schemas.microsoft.com/office/drawing/2014/main" val="3932786902"/>
                    </a:ext>
                  </a:extLst>
                </a:gridCol>
                <a:gridCol w="3486901">
                  <a:extLst>
                    <a:ext uri="{9D8B030D-6E8A-4147-A177-3AD203B41FA5}">
                      <a16:colId xmlns:a16="http://schemas.microsoft.com/office/drawing/2014/main" val="22277973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Beispiel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nein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656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>
                          <a:hlinkClick r:id="rId2" action="ppaction://hlinksldjump"/>
                        </a:rPr>
                        <a:t>01 – Gartenmöbel</a:t>
                      </a:r>
                      <a:endParaRPr lang="de-AT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dirty="0"/>
                        <a:t>Fake-Shop</a:t>
                      </a:r>
                      <a:endParaRPr lang="de-AT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425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>
                          <a:hlinkClick r:id="rId3" action="ppaction://hlinksldjump"/>
                        </a:rPr>
                        <a:t>02 – Fachhandel Koi</a:t>
                      </a:r>
                      <a:endParaRPr lang="de-AT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dirty="0"/>
                        <a:t>Zertifizierter Online-Shop</a:t>
                      </a:r>
                      <a:endParaRPr lang="de-AT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749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>
                          <a:hlinkClick r:id="rId4" action="ppaction://hlinksldjump"/>
                        </a:rPr>
                        <a:t>03 – Ludwig-Therese - Dirndl</a:t>
                      </a:r>
                      <a:endParaRPr lang="de-AT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dirty="0"/>
                        <a:t>Betrügerische Werbung</a:t>
                      </a:r>
                      <a:endParaRPr lang="de-AT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86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>
                          <a:hlinkClick r:id="rId5" action="ppaction://hlinksldjump"/>
                        </a:rPr>
                        <a:t>04 – </a:t>
                      </a:r>
                      <a:r>
                        <a:rPr lang="de-AT" dirty="0" err="1">
                          <a:hlinkClick r:id="rId5" action="ppaction://hlinksldjump"/>
                        </a:rPr>
                        <a:t>WebAnleitungen</a:t>
                      </a:r>
                      <a:endParaRPr lang="de-AT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400" dirty="0"/>
                        <a:t>Abo-Falle</a:t>
                      </a:r>
                      <a:endParaRPr lang="de-AT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210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>
                          <a:hlinkClick r:id="rId6" action="ppaction://hlinksldjump"/>
                        </a:rPr>
                        <a:t>05 – Raiffeisen Login</a:t>
                      </a:r>
                      <a:endParaRPr lang="de-AT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400" dirty="0"/>
                        <a:t>Phishing-Website</a:t>
                      </a:r>
                      <a:endParaRPr lang="de-AT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764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>
                          <a:hlinkClick r:id="rId7" action="ppaction://hlinksldjump"/>
                        </a:rPr>
                        <a:t>06 – Raiffeisen Login</a:t>
                      </a:r>
                      <a:endParaRPr lang="de-AT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dirty="0"/>
                        <a:t>Echtes Online-Banking</a:t>
                      </a:r>
                      <a:endParaRPr lang="de-AT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002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>
                          <a:hlinkClick r:id="rId8" action="ppaction://hlinksldjump"/>
                        </a:rPr>
                        <a:t>07 – Gutschein Kino</a:t>
                      </a:r>
                      <a:endParaRPr lang="de-AT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dirty="0"/>
                        <a:t>Abo-Falle</a:t>
                      </a:r>
                      <a:endParaRPr lang="de-AT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19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>
                          <a:hlinkClick r:id="rId9" action="ppaction://hlinksldjump"/>
                        </a:rPr>
                        <a:t>08 – Möbelversand </a:t>
                      </a:r>
                      <a:endParaRPr lang="de-AT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dirty="0"/>
                        <a:t>Fake-Shop</a:t>
                      </a:r>
                      <a:endParaRPr lang="de-AT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513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>
                          <a:hlinkClick r:id="rId10" action="ppaction://hlinksldjump"/>
                        </a:rPr>
                        <a:t>09 – Jumbo Grashecke</a:t>
                      </a:r>
                      <a:endParaRPr lang="de-AT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dirty="0"/>
                        <a:t>Zertifizierter Online-Shop</a:t>
                      </a:r>
                      <a:endParaRPr lang="de-AT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2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>
                          <a:hlinkClick r:id="rId11" action="ppaction://hlinksldjump"/>
                        </a:rPr>
                        <a:t>10 – Impressum </a:t>
                      </a:r>
                      <a:endParaRPr lang="de-AT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dirty="0"/>
                        <a:t>Fake Impressum</a:t>
                      </a:r>
                      <a:endParaRPr lang="de-AT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732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246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974195-75F1-B742-A61C-45B828B6CC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ED76730B-340B-944F-97E7-D9AAB3BD5E3F}" type="slidenum">
              <a:rPr lang="de-DE">
                <a:solidFill>
                  <a:srgbClr val="000000">
                    <a:tint val="75000"/>
                  </a:srgbClr>
                </a:solidFill>
              </a:rPr>
              <a:pPr defTabSz="609585"/>
              <a:t>15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567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9C042D0-89F6-4D94-8195-64E5D5E40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Fake oder nicht Fake? - Einschätzung</a:t>
            </a:r>
            <a:endParaRPr lang="de-AT" dirty="0"/>
          </a:p>
        </p:txBody>
      </p:sp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3879195E-5C16-44AE-A742-F06D9EDF01D6}"/>
              </a:ext>
            </a:extLst>
          </p:cNvPr>
          <p:cNvSpPr txBox="1">
            <a:spLocks/>
          </p:cNvSpPr>
          <p:nvPr/>
        </p:nvSpPr>
        <p:spPr>
          <a:xfrm>
            <a:off x="893096" y="6352812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fld id="{040BD4EF-FE9F-432A-B927-5F3D699C72AC}" type="slidenum">
              <a:rPr lang="de-AT" sz="1333">
                <a:solidFill>
                  <a:srgbClr val="000000">
                    <a:tint val="75000"/>
                  </a:srgbClr>
                </a:solidFill>
              </a:rPr>
              <a:pPr defTabSz="609585"/>
              <a:t>16</a:t>
            </a:fld>
            <a:endParaRPr lang="de-AT" sz="1333" dirty="0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9" name="Tabelle 5">
            <a:extLst>
              <a:ext uri="{FF2B5EF4-FFF2-40B4-BE49-F238E27FC236}">
                <a16:creationId xmlns:a16="http://schemas.microsoft.com/office/drawing/2014/main" id="{801F6068-C5F3-4F53-AED6-F5789BD1B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41551"/>
              </p:ext>
            </p:extLst>
          </p:nvPr>
        </p:nvGraphicFramePr>
        <p:xfrm>
          <a:off x="893096" y="1196583"/>
          <a:ext cx="10460703" cy="49428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86901">
                  <a:extLst>
                    <a:ext uri="{9D8B030D-6E8A-4147-A177-3AD203B41FA5}">
                      <a16:colId xmlns:a16="http://schemas.microsoft.com/office/drawing/2014/main" val="4252329179"/>
                    </a:ext>
                  </a:extLst>
                </a:gridCol>
                <a:gridCol w="3486901">
                  <a:extLst>
                    <a:ext uri="{9D8B030D-6E8A-4147-A177-3AD203B41FA5}">
                      <a16:colId xmlns:a16="http://schemas.microsoft.com/office/drawing/2014/main" val="3932786902"/>
                    </a:ext>
                  </a:extLst>
                </a:gridCol>
                <a:gridCol w="3486901">
                  <a:extLst>
                    <a:ext uri="{9D8B030D-6E8A-4147-A177-3AD203B41FA5}">
                      <a16:colId xmlns:a16="http://schemas.microsoft.com/office/drawing/2014/main" val="22277973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Beispiel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nein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656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u="none" dirty="0">
                          <a:hlinkClick r:id="rId3" action="ppaction://hlinksldjump"/>
                        </a:rPr>
                        <a:t>01 – Gartenmöbel</a:t>
                      </a:r>
                      <a:endParaRPr lang="de-AT" u="none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425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u="none" dirty="0">
                          <a:hlinkClick r:id="rId4" action="ppaction://hlinksldjump"/>
                        </a:rPr>
                        <a:t>02 – Fachhandel Koi</a:t>
                      </a:r>
                      <a:endParaRPr lang="de-AT" u="none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749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u="none" dirty="0">
                          <a:hlinkClick r:id="rId5" action="ppaction://hlinksldjump"/>
                        </a:rPr>
                        <a:t>03 – Ludwig-Therese - Dirndl</a:t>
                      </a:r>
                      <a:endParaRPr lang="de-AT" u="none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86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u="none" dirty="0">
                          <a:hlinkClick r:id="rId6" action="ppaction://hlinksldjump"/>
                        </a:rPr>
                        <a:t>04 – </a:t>
                      </a:r>
                      <a:r>
                        <a:rPr lang="de-AT" u="none" dirty="0" err="1">
                          <a:hlinkClick r:id="rId6" action="ppaction://hlinksldjump"/>
                        </a:rPr>
                        <a:t>WebAnleitungen</a:t>
                      </a:r>
                      <a:endParaRPr lang="de-AT" u="none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210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u="none" dirty="0">
                          <a:hlinkClick r:id="rId7" action="ppaction://hlinksldjump"/>
                        </a:rPr>
                        <a:t>05 – Raiffeisen Login</a:t>
                      </a:r>
                      <a:endParaRPr lang="de-AT" u="none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764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u="none" dirty="0">
                          <a:hlinkClick r:id="rId8" action="ppaction://hlinksldjump"/>
                        </a:rPr>
                        <a:t>06 – Raiffeisen Login</a:t>
                      </a:r>
                      <a:endParaRPr lang="de-AT" u="none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002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u="none" dirty="0">
                          <a:hlinkClick r:id="rId9" action="ppaction://hlinksldjump"/>
                        </a:rPr>
                        <a:t>07 – Gutschein Kino</a:t>
                      </a:r>
                      <a:endParaRPr lang="de-AT" u="none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19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u="none" dirty="0">
                          <a:hlinkClick r:id="rId10" action="ppaction://hlinksldjump"/>
                        </a:rPr>
                        <a:t>08 – Möbelversand </a:t>
                      </a:r>
                      <a:endParaRPr lang="de-AT" u="none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513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u="none" dirty="0">
                          <a:hlinkClick r:id="rId11" action="ppaction://hlinksldjump"/>
                        </a:rPr>
                        <a:t>09 – Jumbo Grashecke</a:t>
                      </a:r>
                      <a:endParaRPr lang="de-AT" u="none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2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u="none" dirty="0">
                          <a:hlinkClick r:id="rId12" action="ppaction://hlinksldjump"/>
                        </a:rPr>
                        <a:t>10 – Impressum </a:t>
                      </a:r>
                      <a:endParaRPr lang="de-AT" u="none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732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471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 descr="Ein Bild, das Elektronik, sitzend, Tastatur, Computer enthält.&#10;&#10;Automatisch generierte Beschreibung">
            <a:extLst>
              <a:ext uri="{FF2B5EF4-FFF2-40B4-BE49-F238E27FC236}">
                <a16:creationId xmlns:a16="http://schemas.microsoft.com/office/drawing/2014/main" id="{76754C80-5047-4C94-914E-FBC182ECF5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" b="92"/>
          <a:stretch>
            <a:fillRect/>
          </a:stretch>
        </p:blipFill>
        <p:spPr/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F4A011D-FD5D-494A-B7E4-712950C332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4960" y="3352800"/>
            <a:ext cx="2667000" cy="2667000"/>
          </a:xfrm>
          <a:prstGeom prst="rect">
            <a:avLst/>
          </a:prstGeom>
        </p:spPr>
      </p:pic>
      <p:pic>
        <p:nvPicPr>
          <p:cNvPr id="8" name="Grafik 7" descr="Ausrufezeichen">
            <a:extLst>
              <a:ext uri="{FF2B5EF4-FFF2-40B4-BE49-F238E27FC236}">
                <a16:creationId xmlns:a16="http://schemas.microsoft.com/office/drawing/2014/main" id="{C8C38BE9-99E6-465D-9ED7-5D45A2BD76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49740" y="3429000"/>
            <a:ext cx="2700020" cy="270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06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5">
            <a:extLst>
              <a:ext uri="{FF2B5EF4-FFF2-40B4-BE49-F238E27FC236}">
                <a16:creationId xmlns:a16="http://schemas.microsoft.com/office/drawing/2014/main" id="{89E52415-90C5-436E-9396-CF584ECDA5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5284" r="528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hteck: gefaltete Ecke 3">
            <a:extLst>
              <a:ext uri="{FF2B5EF4-FFF2-40B4-BE49-F238E27FC236}">
                <a16:creationId xmlns:a16="http://schemas.microsoft.com/office/drawing/2014/main" id="{46FC2899-D8EA-4754-BA8B-1423C2125C02}"/>
              </a:ext>
            </a:extLst>
          </p:cNvPr>
          <p:cNvSpPr/>
          <p:nvPr/>
        </p:nvSpPr>
        <p:spPr>
          <a:xfrm>
            <a:off x="11566358" y="6220326"/>
            <a:ext cx="625642" cy="637674"/>
          </a:xfrm>
          <a:prstGeom prst="foldedCorner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37700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0EAEACAD-1450-48A9-90F0-50D30C347FE3}"/>
              </a:ext>
            </a:extLst>
          </p:cNvPr>
          <p:cNvPicPr preferRelativeResize="0">
            <a:picLocks noGrp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Rechteck: gefaltete Ecke 1">
            <a:extLst>
              <a:ext uri="{FF2B5EF4-FFF2-40B4-BE49-F238E27FC236}">
                <a16:creationId xmlns:a16="http://schemas.microsoft.com/office/drawing/2014/main" id="{594C8EA2-C46D-4110-BF84-E2D9B3EBE584}"/>
              </a:ext>
            </a:extLst>
          </p:cNvPr>
          <p:cNvSpPr/>
          <p:nvPr/>
        </p:nvSpPr>
        <p:spPr>
          <a:xfrm>
            <a:off x="11566358" y="6220326"/>
            <a:ext cx="625642" cy="637674"/>
          </a:xfrm>
          <a:prstGeom prst="foldedCorner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98574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4C6D6973-D900-4F64-B08D-6F9B3B69E05B}"/>
              </a:ext>
            </a:extLst>
          </p:cNvPr>
          <p:cNvPicPr preferRelativeResize="0">
            <a:picLocks noGrp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868" y="0"/>
            <a:ext cx="6290263" cy="6925060"/>
          </a:xfrm>
        </p:spPr>
      </p:pic>
      <p:sp>
        <p:nvSpPr>
          <p:cNvPr id="2" name="Rechteck: gefaltete Ecke 1">
            <a:extLst>
              <a:ext uri="{FF2B5EF4-FFF2-40B4-BE49-F238E27FC236}">
                <a16:creationId xmlns:a16="http://schemas.microsoft.com/office/drawing/2014/main" id="{1DAF8887-C565-44F1-9953-1AE8CACAADD9}"/>
              </a:ext>
            </a:extLst>
          </p:cNvPr>
          <p:cNvSpPr/>
          <p:nvPr/>
        </p:nvSpPr>
        <p:spPr>
          <a:xfrm>
            <a:off x="11566358" y="6220326"/>
            <a:ext cx="625642" cy="637674"/>
          </a:xfrm>
          <a:prstGeom prst="foldedCorner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31864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582F9DC2-2200-457C-8E9A-ED675E8B95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" b="334"/>
          <a:stretch>
            <a:fillRect/>
          </a:stretch>
        </p:blipFill>
        <p:spPr/>
      </p:pic>
      <p:sp>
        <p:nvSpPr>
          <p:cNvPr id="2" name="Rechteck: gefaltete Ecke 1">
            <a:extLst>
              <a:ext uri="{FF2B5EF4-FFF2-40B4-BE49-F238E27FC236}">
                <a16:creationId xmlns:a16="http://schemas.microsoft.com/office/drawing/2014/main" id="{4DB7D2F3-9FBE-4758-A515-492C0DA27F9D}"/>
              </a:ext>
            </a:extLst>
          </p:cNvPr>
          <p:cNvSpPr/>
          <p:nvPr/>
        </p:nvSpPr>
        <p:spPr>
          <a:xfrm>
            <a:off x="11566358" y="6220326"/>
            <a:ext cx="625642" cy="637674"/>
          </a:xfrm>
          <a:prstGeom prst="foldedCorner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77808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platzhalter 11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29990109-206B-4887-AF57-64FEDBF0474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7"/>
          <a:stretch/>
        </p:blipFill>
        <p:spPr>
          <a:xfrm>
            <a:off x="0" y="0"/>
            <a:ext cx="12192000" cy="6858000"/>
          </a:xfrm>
        </p:spPr>
      </p:pic>
      <p:sp>
        <p:nvSpPr>
          <p:cNvPr id="4" name="Rechteck: gefaltete Ecke 3">
            <a:extLst>
              <a:ext uri="{FF2B5EF4-FFF2-40B4-BE49-F238E27FC236}">
                <a16:creationId xmlns:a16="http://schemas.microsoft.com/office/drawing/2014/main" id="{C0EE01BB-9BD4-419B-B915-14E204A3280F}"/>
              </a:ext>
            </a:extLst>
          </p:cNvPr>
          <p:cNvSpPr/>
          <p:nvPr/>
        </p:nvSpPr>
        <p:spPr>
          <a:xfrm>
            <a:off x="11566358" y="6220326"/>
            <a:ext cx="625642" cy="637674"/>
          </a:xfrm>
          <a:prstGeom prst="foldedCorner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89539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AB0CEC5E-14D3-4869-8550-09F35802209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" b="240"/>
          <a:stretch>
            <a:fillRect/>
          </a:stretch>
        </p:blipFill>
        <p:spPr/>
      </p:pic>
      <p:sp>
        <p:nvSpPr>
          <p:cNvPr id="2" name="Rechteck: gefaltete Ecke 1">
            <a:extLst>
              <a:ext uri="{FF2B5EF4-FFF2-40B4-BE49-F238E27FC236}">
                <a16:creationId xmlns:a16="http://schemas.microsoft.com/office/drawing/2014/main" id="{F002B1F9-12EC-41B2-AC40-7887C92D97B7}"/>
              </a:ext>
            </a:extLst>
          </p:cNvPr>
          <p:cNvSpPr/>
          <p:nvPr/>
        </p:nvSpPr>
        <p:spPr>
          <a:xfrm>
            <a:off x="11566358" y="6220326"/>
            <a:ext cx="625642" cy="637674"/>
          </a:xfrm>
          <a:prstGeom prst="foldedCorner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02038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 descr="Ein Bild, das Essen enthält.&#10;&#10;Automatisch generierte Beschreibung">
            <a:extLst>
              <a:ext uri="{FF2B5EF4-FFF2-40B4-BE49-F238E27FC236}">
                <a16:creationId xmlns:a16="http://schemas.microsoft.com/office/drawing/2014/main" id="{8FBC6BC9-EF0B-4C26-B0DA-D85CEDBCBFB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5" y="423232"/>
            <a:ext cx="7677150" cy="5715000"/>
          </a:xfrm>
        </p:spPr>
      </p:pic>
      <p:sp>
        <p:nvSpPr>
          <p:cNvPr id="2" name="Rechteck: gefaltete Ecke 1">
            <a:extLst>
              <a:ext uri="{FF2B5EF4-FFF2-40B4-BE49-F238E27FC236}">
                <a16:creationId xmlns:a16="http://schemas.microsoft.com/office/drawing/2014/main" id="{1872CAAD-6723-49E5-9760-238E6E5E4B40}"/>
              </a:ext>
            </a:extLst>
          </p:cNvPr>
          <p:cNvSpPr/>
          <p:nvPr/>
        </p:nvSpPr>
        <p:spPr>
          <a:xfrm>
            <a:off x="11566358" y="6220326"/>
            <a:ext cx="625642" cy="637674"/>
          </a:xfrm>
          <a:prstGeom prst="foldedCorner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887742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25378D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Digitale SeniorInnen">
      <a:dk1>
        <a:srgbClr val="000000"/>
      </a:dk1>
      <a:lt1>
        <a:srgbClr val="FFFFFF"/>
      </a:lt1>
      <a:dk2>
        <a:srgbClr val="00AAAA"/>
      </a:dk2>
      <a:lt2>
        <a:srgbClr val="FFFFFF"/>
      </a:lt2>
      <a:accent1>
        <a:srgbClr val="00AAAA"/>
      </a:accent1>
      <a:accent2>
        <a:srgbClr val="EB9100"/>
      </a:accent2>
      <a:accent3>
        <a:srgbClr val="878787"/>
      </a:accent3>
      <a:accent4>
        <a:srgbClr val="00AAAA"/>
      </a:accent4>
      <a:accent5>
        <a:srgbClr val="EB9100"/>
      </a:accent5>
      <a:accent6>
        <a:srgbClr val="EB9100"/>
      </a:accent6>
      <a:hlink>
        <a:srgbClr val="00AAAA"/>
      </a:hlink>
      <a:folHlink>
        <a:srgbClr val="00AAA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">
  <a:themeElements>
    <a:clrScheme name="Digitale SeniorInnen">
      <a:dk1>
        <a:srgbClr val="000000"/>
      </a:dk1>
      <a:lt1>
        <a:srgbClr val="FFFFFF"/>
      </a:lt1>
      <a:dk2>
        <a:srgbClr val="00AAAA"/>
      </a:dk2>
      <a:lt2>
        <a:srgbClr val="FFFFFF"/>
      </a:lt2>
      <a:accent1>
        <a:srgbClr val="00AAAA"/>
      </a:accent1>
      <a:accent2>
        <a:srgbClr val="EB9100"/>
      </a:accent2>
      <a:accent3>
        <a:srgbClr val="878787"/>
      </a:accent3>
      <a:accent4>
        <a:srgbClr val="00AAAA"/>
      </a:accent4>
      <a:accent5>
        <a:srgbClr val="EB9100"/>
      </a:accent5>
      <a:accent6>
        <a:srgbClr val="EB9100"/>
      </a:accent6>
      <a:hlink>
        <a:srgbClr val="00AAAA"/>
      </a:hlink>
      <a:folHlink>
        <a:srgbClr val="00AAA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Office PowerPoint</Application>
  <PresentationFormat>Breitbild</PresentationFormat>
  <Paragraphs>59</Paragraphs>
  <Slides>16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Gill Sans MT</vt:lpstr>
      <vt:lpstr>Symbol</vt:lpstr>
      <vt:lpstr>Wingdings</vt:lpstr>
      <vt:lpstr>Office</vt:lpstr>
      <vt:lpstr>1_Office</vt:lpstr>
      <vt:lpstr>2_Office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Fake oder nicht Fake? - Lösung</vt:lpstr>
      <vt:lpstr>PowerPoint-Präsentation</vt:lpstr>
      <vt:lpstr>Fake oder nicht Fake? - Einschätzung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Fit: Seniorinnen und Senioren und digitale Medien</dc:title>
  <dc:creator>Edith Simöl</dc:creator>
  <cp:lastModifiedBy>Edith Simöl</cp:lastModifiedBy>
  <cp:revision>84</cp:revision>
  <cp:lastPrinted>2019-03-19T11:09:10Z</cp:lastPrinted>
  <dcterms:created xsi:type="dcterms:W3CDTF">2019-03-12T10:38:48Z</dcterms:created>
  <dcterms:modified xsi:type="dcterms:W3CDTF">2020-11-17T08:48:58Z</dcterms:modified>
</cp:coreProperties>
</file>