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3"/>
  </p:notesMasterIdLst>
  <p:sldIdLst>
    <p:sldId id="256" r:id="rId2"/>
    <p:sldId id="325" r:id="rId3"/>
    <p:sldId id="534" r:id="rId4"/>
    <p:sldId id="535" r:id="rId5"/>
    <p:sldId id="536" r:id="rId6"/>
    <p:sldId id="537" r:id="rId7"/>
    <p:sldId id="538" r:id="rId8"/>
    <p:sldId id="539" r:id="rId9"/>
    <p:sldId id="540" r:id="rId10"/>
    <p:sldId id="541" r:id="rId11"/>
    <p:sldId id="542" r:id="rId12"/>
    <p:sldId id="543" r:id="rId13"/>
    <p:sldId id="544" r:id="rId14"/>
    <p:sldId id="545" r:id="rId15"/>
    <p:sldId id="546" r:id="rId16"/>
    <p:sldId id="547" r:id="rId17"/>
    <p:sldId id="548" r:id="rId18"/>
    <p:sldId id="549" r:id="rId19"/>
    <p:sldId id="550" r:id="rId20"/>
    <p:sldId id="551" r:id="rId21"/>
    <p:sldId id="264" r:id="rId22"/>
  </p:sldIdLst>
  <p:sldSz cx="9144000" cy="5143500" type="screen16x9"/>
  <p:notesSz cx="6805613" cy="9944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41"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ith Simöl" initials="ES" lastIdx="3" clrIdx="0">
    <p:extLst>
      <p:ext uri="{19B8F6BF-5375-455C-9EA6-DF929625EA0E}">
        <p15:presenceInfo xmlns:p15="http://schemas.microsoft.com/office/powerpoint/2012/main" userId="07eeffafcbd4c6c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A8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72" autoAdjust="0"/>
    <p:restoredTop sz="80995" autoAdjust="0"/>
  </p:normalViewPr>
  <p:slideViewPr>
    <p:cSldViewPr snapToGrid="0" snapToObjects="1" showGuides="1">
      <p:cViewPr varScale="1">
        <p:scale>
          <a:sx n="123" d="100"/>
          <a:sy n="123" d="100"/>
        </p:scale>
        <p:origin x="1356" y="102"/>
      </p:cViewPr>
      <p:guideLst>
        <p:guide orient="horz" pos="2641"/>
        <p:guide pos="2880"/>
      </p:guideLst>
    </p:cSldViewPr>
  </p:slideViewPr>
  <p:notesTextViewPr>
    <p:cViewPr>
      <p:scale>
        <a:sx n="1" d="1"/>
        <a:sy n="1" d="1"/>
      </p:scale>
      <p:origin x="0" y="0"/>
    </p:cViewPr>
  </p:notesTextViewPr>
  <p:sorterViewPr>
    <p:cViewPr varScale="1">
      <p:scale>
        <a:sx n="100" d="100"/>
        <a:sy n="100" d="100"/>
      </p:scale>
      <p:origin x="0" y="-2880"/>
    </p:cViewPr>
  </p:sorterViewPr>
  <p:notesViewPr>
    <p:cSldViewPr snapToGrid="0" snapToObjects="1">
      <p:cViewPr varScale="1">
        <p:scale>
          <a:sx n="96" d="100"/>
          <a:sy n="96" d="100"/>
        </p:scale>
        <p:origin x="355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8-04T10:18:15.789" idx="3">
    <p:pos x="10" y="10"/>
    <p:text>Neues Symbol!</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681B2E2B-D8D2-0F4C-920B-DF9A95081F49}" type="datetimeFigureOut">
              <a:rPr lang="de-DE" smtClean="0"/>
              <a:t>14.09.2020</a:t>
            </a:fld>
            <a:endParaRPr lang="de-DE"/>
          </a:p>
        </p:txBody>
      </p:sp>
      <p:sp>
        <p:nvSpPr>
          <p:cNvPr id="4" name="Folienbildplatzhalt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3A3BB02F-75D1-8C4A-81C0-28E0FD9E7EDF}" type="slidenum">
              <a:rPr lang="de-DE" smtClean="0"/>
              <a:t>‹Nr.›</a:t>
            </a:fld>
            <a:endParaRPr lang="de-DE"/>
          </a:p>
        </p:txBody>
      </p:sp>
    </p:spTree>
    <p:extLst>
      <p:ext uri="{BB962C8B-B14F-4D97-AF65-F5344CB8AC3E}">
        <p14:creationId xmlns:p14="http://schemas.microsoft.com/office/powerpoint/2010/main" val="201406853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Liebe Trainerin, lieber Trainer, diese Folien sind ein Bestandteil des TrainerInnen-Pakets „Digitale Alltagskompetenzen vermitteln“. Sie finden alle weiteren Materialien auf der Website www.digitaleSeniorInnen.at</a:t>
            </a:r>
          </a:p>
          <a:p>
            <a:r>
              <a:rPr lang="de-AT" sz="900" b="0" i="0" u="none" strike="noStrike" kern="1200" baseline="0" dirty="0">
                <a:solidFill>
                  <a:schemeClr val="tx1"/>
                </a:solidFill>
                <a:latin typeface="+mn-lt"/>
                <a:ea typeface="+mn-ea"/>
                <a:cs typeface="+mn-cs"/>
              </a:rPr>
              <a:t>Leitfaden „</a:t>
            </a:r>
            <a:r>
              <a:rPr lang="de-DE" dirty="0"/>
              <a:t>Digitale Alltagskompetenzen vermitteln </a:t>
            </a:r>
            <a:r>
              <a:rPr lang="de-AT" sz="900" b="0" i="0" u="none" strike="noStrike" kern="1200" baseline="0" dirty="0">
                <a:solidFill>
                  <a:schemeClr val="tx1"/>
                </a:solidFill>
                <a:latin typeface="+mn-lt"/>
                <a:ea typeface="+mn-ea"/>
                <a:cs typeface="+mn-cs"/>
              </a:rPr>
              <a:t>“</a:t>
            </a:r>
          </a:p>
          <a:p>
            <a:r>
              <a:rPr lang="de-AT" sz="900" b="0" i="0" u="none" strike="noStrike" kern="1200" baseline="0" dirty="0">
                <a:solidFill>
                  <a:schemeClr val="tx1"/>
                </a:solidFill>
                <a:latin typeface="+mn-lt"/>
                <a:ea typeface="+mn-ea"/>
                <a:cs typeface="+mn-cs"/>
              </a:rPr>
              <a:t>Teil I: Kompetenzmodell für digitale Kompetenzen</a:t>
            </a:r>
          </a:p>
          <a:p>
            <a:r>
              <a:rPr lang="de-DE" sz="900" b="0" i="0" u="none" strike="noStrike" kern="1200" baseline="0" dirty="0">
                <a:solidFill>
                  <a:schemeClr val="tx1"/>
                </a:solidFill>
                <a:latin typeface="+mn-lt"/>
                <a:ea typeface="+mn-ea"/>
                <a:cs typeface="+mn-cs"/>
              </a:rPr>
              <a:t>Teil II: Handbuch zur Unterrichtsgestaltung</a:t>
            </a:r>
          </a:p>
          <a:p>
            <a:r>
              <a:rPr lang="de-DE" sz="900" b="0" i="0" u="none" strike="noStrike" kern="1200" baseline="0" dirty="0">
                <a:solidFill>
                  <a:schemeClr val="tx1"/>
                </a:solidFill>
                <a:latin typeface="+mn-lt"/>
                <a:ea typeface="+mn-ea"/>
                <a:cs typeface="+mn-cs"/>
              </a:rPr>
              <a:t>inkl.</a:t>
            </a:r>
            <a:r>
              <a:rPr lang="de-AT" sz="900" b="0" i="0" u="none" strike="noStrike" kern="1200" baseline="0" dirty="0">
                <a:solidFill>
                  <a:schemeClr val="tx1"/>
                </a:solidFill>
                <a:latin typeface="+mn-lt"/>
                <a:ea typeface="+mn-ea"/>
                <a:cs typeface="+mn-cs"/>
              </a:rPr>
              <a:t> Übungen, Link-Liste, Lese-Liste</a:t>
            </a:r>
          </a:p>
          <a:p>
            <a:r>
              <a:rPr lang="de-AT" sz="900" b="0" i="0" u="none" strike="noStrike" kern="1200" baseline="0" dirty="0">
                <a:solidFill>
                  <a:schemeClr val="tx1"/>
                </a:solidFill>
                <a:latin typeface="+mn-lt"/>
                <a:ea typeface="+mn-ea"/>
                <a:cs typeface="+mn-cs"/>
              </a:rPr>
              <a:t>Präsentation (Foliensatz)</a:t>
            </a:r>
          </a:p>
          <a:p>
            <a:r>
              <a:rPr lang="de-AT" sz="900" b="0" i="0" u="none" strike="noStrike" kern="1200" baseline="0" dirty="0">
                <a:solidFill>
                  <a:schemeClr val="tx1"/>
                </a:solidFill>
                <a:latin typeface="+mn-lt"/>
                <a:ea typeface="+mn-ea"/>
                <a:cs typeface="+mn-cs"/>
              </a:rPr>
              <a:t>Unterlagen Teilnehmende: Handout zum Thema Digitales Kompetenzmodell</a:t>
            </a:r>
          </a:p>
        </p:txBody>
      </p:sp>
      <p:sp>
        <p:nvSpPr>
          <p:cNvPr id="4" name="Foliennummernplatzhalter 3"/>
          <p:cNvSpPr>
            <a:spLocks noGrp="1"/>
          </p:cNvSpPr>
          <p:nvPr>
            <p:ph type="sldNum" sz="quarter" idx="5"/>
          </p:nvPr>
        </p:nvSpPr>
        <p:spPr/>
        <p:txBody>
          <a:bodyPr/>
          <a:lstStyle/>
          <a:p>
            <a:fld id="{3A3BB02F-75D1-8C4A-81C0-28E0FD9E7EDF}" type="slidenum">
              <a:rPr lang="de-DE" smtClean="0"/>
              <a:t>1</a:t>
            </a:fld>
            <a:endParaRPr lang="de-DE"/>
          </a:p>
        </p:txBody>
      </p:sp>
    </p:spTree>
    <p:extLst>
      <p:ext uri="{BB962C8B-B14F-4D97-AF65-F5344CB8AC3E}">
        <p14:creationId xmlns:p14="http://schemas.microsoft.com/office/powerpoint/2010/main" val="2712226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3A3BB02F-75D1-8C4A-81C0-28E0FD9E7EDF}" type="slidenum">
              <a:rPr lang="de-DE" smtClean="0"/>
              <a:t>2</a:t>
            </a:fld>
            <a:endParaRPr lang="de-DE"/>
          </a:p>
        </p:txBody>
      </p:sp>
    </p:spTree>
    <p:extLst>
      <p:ext uri="{BB962C8B-B14F-4D97-AF65-F5344CB8AC3E}">
        <p14:creationId xmlns:p14="http://schemas.microsoft.com/office/powerpoint/2010/main" val="1556184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AT" sz="1800" i="1" dirty="0">
                <a:effectLst/>
                <a:latin typeface="Calibri" panose="020F0502020204030204" pitchFamily="34" charset="0"/>
                <a:ea typeface="Calibri" panose="020F0502020204030204" pitchFamily="34" charset="0"/>
                <a:cs typeface="Times New Roman" panose="02020603050405020304" pitchFamily="18" charset="0"/>
              </a:rPr>
              <a:t>„Befindet sich auf der Rückseite Ihres Handys ein Apfel-Symbol? Falls Sie eine Hülle verwenden, nehmen Sie das Handy aus der Hülle!“ </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AT" sz="900" dirty="0">
                <a:effectLst/>
                <a:latin typeface="Calibri" panose="020F0502020204030204" pitchFamily="34" charset="0"/>
                <a:ea typeface="Calibri" panose="020F0502020204030204" pitchFamily="34" charset="0"/>
                <a:cs typeface="Times New Roman" panose="02020603050405020304" pitchFamily="18" charset="0"/>
              </a:rPr>
              <a:t>Jedes Smartphone hat ein Betriebssystem. Das ist eine Basissoftware oder auch Basisprogramm genannt, damit das Gerät starten kann und wir die Grundfunktionen, wie z.B. Telefonieren nutzen können.</a:t>
            </a:r>
          </a:p>
          <a:p>
            <a:pPr>
              <a:lnSpc>
                <a:spcPct val="107000"/>
              </a:lnSpc>
              <a:spcAft>
                <a:spcPts val="800"/>
              </a:spcAft>
            </a:pPr>
            <a:r>
              <a:rPr lang="de-AT" sz="900" dirty="0">
                <a:effectLst/>
                <a:latin typeface="Calibri" panose="020F0502020204030204" pitchFamily="34" charset="0"/>
                <a:ea typeface="Calibri" panose="020F0502020204030204" pitchFamily="34" charset="0"/>
                <a:cs typeface="Times New Roman" panose="02020603050405020304" pitchFamily="18" charset="0"/>
              </a:rPr>
              <a:t>Vergleichbar mit Treibstoff für Autos. Jedes Auto braucht Treibstoff, um zu starten und los zu fahren. Bei Autos kennen wir die Treibstoffe Benzin und Diesel. Autos, die für Benzin geeignet sind, können nicht mit Diesel betrieben werden und umgekehrt.</a:t>
            </a:r>
          </a:p>
          <a:p>
            <a:pPr>
              <a:lnSpc>
                <a:spcPct val="107000"/>
              </a:lnSpc>
              <a:spcAft>
                <a:spcPts val="800"/>
              </a:spcAft>
            </a:pPr>
            <a:r>
              <a:rPr lang="de-AT" sz="900" dirty="0">
                <a:effectLst/>
                <a:latin typeface="Calibri" panose="020F0502020204030204" pitchFamily="34" charset="0"/>
                <a:ea typeface="Calibri" panose="020F0502020204030204" pitchFamily="34" charset="0"/>
                <a:cs typeface="Times New Roman" panose="02020603050405020304" pitchFamily="18" charset="0"/>
              </a:rPr>
              <a:t>Bei Smartphone heißen die gängigsten Betriebssysteme Android und iOS. </a:t>
            </a:r>
          </a:p>
          <a:p>
            <a:pPr>
              <a:lnSpc>
                <a:spcPct val="107000"/>
              </a:lnSpc>
              <a:spcAft>
                <a:spcPts val="800"/>
              </a:spcAft>
            </a:pPr>
            <a:r>
              <a:rPr lang="de-AT" sz="900" dirty="0">
                <a:effectLst/>
                <a:latin typeface="Calibri" panose="020F0502020204030204" pitchFamily="34" charset="0"/>
                <a:ea typeface="Calibri" panose="020F0502020204030204" pitchFamily="34" charset="0"/>
                <a:cs typeface="Times New Roman" panose="02020603050405020304" pitchFamily="18" charset="0"/>
              </a:rPr>
              <a:t>Wenn Sie den Funktionsumfang Ihr Smartphone erweitern wollen, dann können Sie zusätzliche Programm (sogenannte Apps) auf Ihr Smartphone laden. Der Vorgang wird auch installieren genannt. Dabei gilt es zu beachten, dass die gewünschte App für Ihr Betriebssystem verfügbar ist.  („Kein Diesel in den Benzintank!“)</a:t>
            </a:r>
          </a:p>
          <a:p>
            <a:endParaRPr lang="de-AT" dirty="0"/>
          </a:p>
        </p:txBody>
      </p:sp>
      <p:sp>
        <p:nvSpPr>
          <p:cNvPr id="4" name="Foliennummernplatzhalter 3"/>
          <p:cNvSpPr>
            <a:spLocks noGrp="1"/>
          </p:cNvSpPr>
          <p:nvPr>
            <p:ph type="sldNum" sz="quarter" idx="5"/>
          </p:nvPr>
        </p:nvSpPr>
        <p:spPr/>
        <p:txBody>
          <a:bodyPr/>
          <a:lstStyle/>
          <a:p>
            <a:fld id="{3A3BB02F-75D1-8C4A-81C0-28E0FD9E7EDF}" type="slidenum">
              <a:rPr lang="de-DE" smtClean="0"/>
              <a:t>8</a:t>
            </a:fld>
            <a:endParaRPr lang="de-DE"/>
          </a:p>
        </p:txBody>
      </p:sp>
    </p:spTree>
    <p:extLst>
      <p:ext uri="{BB962C8B-B14F-4D97-AF65-F5344CB8AC3E}">
        <p14:creationId xmlns:p14="http://schemas.microsoft.com/office/powerpoint/2010/main" val="364208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de-AT" sz="900" kern="1200" dirty="0">
                <a:solidFill>
                  <a:schemeClr val="tx1"/>
                </a:solidFill>
                <a:effectLst/>
                <a:latin typeface="+mn-lt"/>
                <a:ea typeface="+mn-ea"/>
                <a:cs typeface="+mn-cs"/>
              </a:rPr>
              <a:t>Für die Eingabe von Text z.B. beim Schreiben einer Nachricht gibt es die Bildschirmtastatur.</a:t>
            </a:r>
          </a:p>
          <a:p>
            <a:pPr marL="0" marR="0" lvl="0" indent="0" algn="l" defTabSz="457200" rtl="0" eaLnBrk="1" fontAlgn="base" latinLnBrk="0" hangingPunct="1">
              <a:lnSpc>
                <a:spcPct val="100000"/>
              </a:lnSpc>
              <a:spcBef>
                <a:spcPct val="30000"/>
              </a:spcBef>
              <a:spcAft>
                <a:spcPct val="0"/>
              </a:spcAft>
              <a:buClrTx/>
              <a:buSzTx/>
              <a:buFontTx/>
              <a:buNone/>
              <a:tabLst/>
              <a:defRPr/>
            </a:pPr>
            <a:r>
              <a:rPr lang="de-AT" sz="900" kern="1200" dirty="0">
                <a:solidFill>
                  <a:schemeClr val="tx1"/>
                </a:solidFill>
                <a:effectLst/>
                <a:latin typeface="+mn-lt"/>
                <a:ea typeface="+mn-ea"/>
                <a:cs typeface="+mn-cs"/>
              </a:rPr>
              <a:t>Mit der Diktierfunktion können Sie Ihren Text sprechen und Ihr Smartphone verwandelt diesen in geschriebenen Text.</a:t>
            </a:r>
          </a:p>
          <a:p>
            <a:pPr marL="0" marR="0" lvl="0" indent="0" algn="l" defTabSz="457200" rtl="0" eaLnBrk="1" fontAlgn="base" latinLnBrk="0" hangingPunct="1">
              <a:lnSpc>
                <a:spcPct val="100000"/>
              </a:lnSpc>
              <a:spcBef>
                <a:spcPct val="30000"/>
              </a:spcBef>
              <a:spcAft>
                <a:spcPct val="0"/>
              </a:spcAft>
              <a:buClrTx/>
              <a:buSzTx/>
              <a:buFontTx/>
              <a:buNone/>
              <a:tabLst/>
              <a:defRPr/>
            </a:pPr>
            <a:r>
              <a:rPr lang="de-AT" sz="900" kern="1200" dirty="0">
                <a:solidFill>
                  <a:schemeClr val="tx1"/>
                </a:solidFill>
                <a:effectLst/>
                <a:latin typeface="+mn-lt"/>
                <a:ea typeface="+mn-ea"/>
                <a:cs typeface="+mn-cs"/>
              </a:rPr>
              <a:t>Dazu tippen Sie auf die Mikrofontaste der Tastatur.</a:t>
            </a:r>
            <a:endParaRPr lang="de-AT" dirty="0"/>
          </a:p>
          <a:p>
            <a:endParaRPr lang="de-AT" dirty="0"/>
          </a:p>
        </p:txBody>
      </p:sp>
      <p:sp>
        <p:nvSpPr>
          <p:cNvPr id="4" name="Foliennummernplatzhalter 3"/>
          <p:cNvSpPr>
            <a:spLocks noGrp="1"/>
          </p:cNvSpPr>
          <p:nvPr>
            <p:ph type="sldNum" sz="quarter" idx="5"/>
          </p:nvPr>
        </p:nvSpPr>
        <p:spPr/>
        <p:txBody>
          <a:bodyPr/>
          <a:lstStyle/>
          <a:p>
            <a:fld id="{3A3BB02F-75D1-8C4A-81C0-28E0FD9E7EDF}" type="slidenum">
              <a:rPr lang="de-DE" smtClean="0"/>
              <a:t>12</a:t>
            </a:fld>
            <a:endParaRPr lang="de-DE"/>
          </a:p>
        </p:txBody>
      </p:sp>
    </p:spTree>
    <p:extLst>
      <p:ext uri="{BB962C8B-B14F-4D97-AF65-F5344CB8AC3E}">
        <p14:creationId xmlns:p14="http://schemas.microsoft.com/office/powerpoint/2010/main" val="4278394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Statt Notiz kann auch ein anderes Programm/App geöffnet werden, wo normalerweise die Eingabe von Text möglich ist.</a:t>
            </a:r>
          </a:p>
        </p:txBody>
      </p:sp>
      <p:sp>
        <p:nvSpPr>
          <p:cNvPr id="4" name="Foliennummernplatzhalter 3"/>
          <p:cNvSpPr>
            <a:spLocks noGrp="1"/>
          </p:cNvSpPr>
          <p:nvPr>
            <p:ph type="sldNum" sz="quarter" idx="5"/>
          </p:nvPr>
        </p:nvSpPr>
        <p:spPr/>
        <p:txBody>
          <a:bodyPr/>
          <a:lstStyle/>
          <a:p>
            <a:fld id="{3A3BB02F-75D1-8C4A-81C0-28E0FD9E7EDF}" type="slidenum">
              <a:rPr lang="de-DE" smtClean="0"/>
              <a:t>17</a:t>
            </a:fld>
            <a:endParaRPr lang="de-DE"/>
          </a:p>
        </p:txBody>
      </p:sp>
    </p:spTree>
    <p:extLst>
      <p:ext uri="{BB962C8B-B14F-4D97-AF65-F5344CB8AC3E}">
        <p14:creationId xmlns:p14="http://schemas.microsoft.com/office/powerpoint/2010/main" val="2010391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AT" sz="1800" i="1" dirty="0">
                <a:effectLst/>
                <a:latin typeface="Calibri" panose="020F0502020204030204" pitchFamily="34" charset="0"/>
                <a:ea typeface="Calibri" panose="020F0502020204030204" pitchFamily="34" charset="0"/>
                <a:cs typeface="Times New Roman" panose="02020603050405020304" pitchFamily="18" charset="0"/>
              </a:rPr>
              <a:t>„Befindet sich auf der Rückseite Ihres Handys ein Apfel-Symbol? Falls Sie eine Hülle verwenden, nehmen Sie das Handy aus der Hülle!“ </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AT" sz="1800" dirty="0">
              <a:effectLst/>
              <a:latin typeface="Calibri" panose="020F0502020204030204" pitchFamily="34" charset="0"/>
              <a:cs typeface="Times New Roman" panose="02020603050405020304" pitchFamily="18" charset="0"/>
            </a:endParaRPr>
          </a:p>
          <a:p>
            <a:pPr>
              <a:lnSpc>
                <a:spcPct val="107000"/>
              </a:lnSpc>
              <a:spcAft>
                <a:spcPts val="800"/>
              </a:spcAft>
            </a:pPr>
            <a:r>
              <a:rPr lang="de-AT" sz="1800" dirty="0">
                <a:effectLst/>
                <a:latin typeface="Calibri" panose="020F0502020204030204" pitchFamily="34" charset="0"/>
                <a:ea typeface="Calibri" panose="020F0502020204030204" pitchFamily="34" charset="0"/>
                <a:cs typeface="Times New Roman" panose="02020603050405020304" pitchFamily="18" charset="0"/>
              </a:rPr>
              <a:t>Jedes Smartphone hat ein Betriebssystem. Das ist eine Basissoftware oder auch Basisprogramm genannt, damit das Gerät starten kann und wir die Grundfunktionen, wie z.B. Telefonieren nutzen können.</a:t>
            </a:r>
          </a:p>
          <a:p>
            <a:pPr>
              <a:lnSpc>
                <a:spcPct val="107000"/>
              </a:lnSpc>
              <a:spcAft>
                <a:spcPts val="800"/>
              </a:spcAft>
            </a:pPr>
            <a:r>
              <a:rPr lang="de-AT" sz="1800" dirty="0">
                <a:effectLst/>
                <a:latin typeface="Calibri" panose="020F0502020204030204" pitchFamily="34" charset="0"/>
                <a:ea typeface="Calibri" panose="020F0502020204030204" pitchFamily="34" charset="0"/>
                <a:cs typeface="Times New Roman" panose="02020603050405020304" pitchFamily="18" charset="0"/>
              </a:rPr>
              <a:t>Vergleichbar mit Treibstoff für Autos. Jedes Auto braucht Treibstoff, um zu starten und los zu fahren. Bei Autos kennen wir die Treibstoffe Benzin und Diesel. Autos, die für Benzin geeignet sind, können nicht mit Diesel betrieben werden und umgekehrt.</a:t>
            </a:r>
          </a:p>
          <a:p>
            <a:pPr>
              <a:lnSpc>
                <a:spcPct val="107000"/>
              </a:lnSpc>
              <a:spcAft>
                <a:spcPts val="800"/>
              </a:spcAft>
            </a:pPr>
            <a:r>
              <a:rPr lang="de-AT" sz="1800" dirty="0">
                <a:effectLst/>
                <a:latin typeface="Calibri" panose="020F0502020204030204" pitchFamily="34" charset="0"/>
                <a:ea typeface="Calibri" panose="020F0502020204030204" pitchFamily="34" charset="0"/>
                <a:cs typeface="Times New Roman" panose="02020603050405020304" pitchFamily="18" charset="0"/>
              </a:rPr>
              <a:t>Bei Smartphone heißen die gängigsten Betriebssysteme Android und iOS. </a:t>
            </a:r>
          </a:p>
          <a:p>
            <a:pPr>
              <a:lnSpc>
                <a:spcPct val="107000"/>
              </a:lnSpc>
              <a:spcAft>
                <a:spcPts val="800"/>
              </a:spcAft>
            </a:pPr>
            <a:r>
              <a:rPr lang="de-AT" sz="1800" dirty="0">
                <a:effectLst/>
                <a:latin typeface="Calibri" panose="020F0502020204030204" pitchFamily="34" charset="0"/>
                <a:ea typeface="Calibri" panose="020F0502020204030204" pitchFamily="34" charset="0"/>
                <a:cs typeface="Times New Roman" panose="02020603050405020304" pitchFamily="18" charset="0"/>
              </a:rPr>
              <a:t>Wenn Sie den Funktionsumfang Ihr Smartphone erweitern wollen, dann können Sie zusätzliche Programm (sogenannte Apps) auf Ihr Smartphone laden. Der Vorgang wird auch installieren genannt. Dabei gilt es zu beachten, dass die gewünschte App für Ihr Betriebssystem verfügbar ist.  („Kein Diesel in den Benzintank!“)</a:t>
            </a:r>
          </a:p>
          <a:p>
            <a:endParaRPr lang="de-AT" dirty="0"/>
          </a:p>
        </p:txBody>
      </p:sp>
      <p:sp>
        <p:nvSpPr>
          <p:cNvPr id="4" name="Foliennummernplatzhalter 3"/>
          <p:cNvSpPr>
            <a:spLocks noGrp="1"/>
          </p:cNvSpPr>
          <p:nvPr>
            <p:ph type="sldNum" sz="quarter" idx="5"/>
          </p:nvPr>
        </p:nvSpPr>
        <p:spPr/>
        <p:txBody>
          <a:bodyPr/>
          <a:lstStyle/>
          <a:p>
            <a:fld id="{3A3BB02F-75D1-8C4A-81C0-28E0FD9E7EDF}" type="slidenum">
              <a:rPr lang="de-DE" smtClean="0"/>
              <a:t>18</a:t>
            </a:fld>
            <a:endParaRPr lang="de-DE"/>
          </a:p>
        </p:txBody>
      </p:sp>
    </p:spTree>
    <p:extLst>
      <p:ext uri="{BB962C8B-B14F-4D97-AF65-F5344CB8AC3E}">
        <p14:creationId xmlns:p14="http://schemas.microsoft.com/office/powerpoint/2010/main" val="752615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Wenn kein Mikrofon angezeigt wird muss die Spracheingabe in den Einstellungen aktivieren -&gt; Mikrofon wird bei der Tastatur angezeigt. Achtung kann bei unterschiedlichen Android-Versionen unterschiedlich benannt sein. Unterstützung direkt am Gerät der Teilnehmenden  möglicherweise erforderlich.</a:t>
            </a:r>
          </a:p>
        </p:txBody>
      </p:sp>
      <p:sp>
        <p:nvSpPr>
          <p:cNvPr id="4" name="Foliennummernplatzhalter 3"/>
          <p:cNvSpPr>
            <a:spLocks noGrp="1"/>
          </p:cNvSpPr>
          <p:nvPr>
            <p:ph type="sldNum" sz="quarter" idx="5"/>
          </p:nvPr>
        </p:nvSpPr>
        <p:spPr/>
        <p:txBody>
          <a:bodyPr/>
          <a:lstStyle/>
          <a:p>
            <a:fld id="{3A3BB02F-75D1-8C4A-81C0-28E0FD9E7EDF}" type="slidenum">
              <a:rPr lang="de-DE" smtClean="0"/>
              <a:t>19</a:t>
            </a:fld>
            <a:endParaRPr lang="de-DE"/>
          </a:p>
        </p:txBody>
      </p:sp>
    </p:spTree>
    <p:extLst>
      <p:ext uri="{BB962C8B-B14F-4D97-AF65-F5344CB8AC3E}">
        <p14:creationId xmlns:p14="http://schemas.microsoft.com/office/powerpoint/2010/main" val="3558637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https://www.digitaleseniorinnen</a:t>
            </a:r>
            <a:r>
              <a:rPr lang="de-AT"/>
              <a:t>.at</a:t>
            </a:r>
            <a:endParaRPr lang="de-AT" dirty="0"/>
          </a:p>
        </p:txBody>
      </p:sp>
      <p:sp>
        <p:nvSpPr>
          <p:cNvPr id="4" name="Foliennummernplatzhalter 3"/>
          <p:cNvSpPr>
            <a:spLocks noGrp="1"/>
          </p:cNvSpPr>
          <p:nvPr>
            <p:ph type="sldNum" sz="quarter" idx="5"/>
          </p:nvPr>
        </p:nvSpPr>
        <p:spPr/>
        <p:txBody>
          <a:bodyPr/>
          <a:lstStyle/>
          <a:p>
            <a:fld id="{3A3BB02F-75D1-8C4A-81C0-28E0FD9E7EDF}" type="slidenum">
              <a:rPr lang="de-DE" smtClean="0"/>
              <a:t>21</a:t>
            </a:fld>
            <a:endParaRPr lang="de-DE"/>
          </a:p>
        </p:txBody>
      </p:sp>
    </p:spTree>
    <p:extLst>
      <p:ext uri="{BB962C8B-B14F-4D97-AF65-F5344CB8AC3E}">
        <p14:creationId xmlns:p14="http://schemas.microsoft.com/office/powerpoint/2010/main" val="29163322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feld 10">
            <a:extLst>
              <a:ext uri="{FF2B5EF4-FFF2-40B4-BE49-F238E27FC236}">
                <a16:creationId xmlns:a16="http://schemas.microsoft.com/office/drawing/2014/main" id="{28118245-E012-564C-B621-20BE45B8DE27}"/>
              </a:ext>
            </a:extLst>
          </p:cNvPr>
          <p:cNvSpPr txBox="1"/>
          <p:nvPr userDrawn="1"/>
        </p:nvSpPr>
        <p:spPr>
          <a:xfrm>
            <a:off x="648000" y="1326403"/>
            <a:ext cx="7848000" cy="2416046"/>
          </a:xfrm>
          <a:prstGeom prst="rect">
            <a:avLst/>
          </a:prstGeom>
          <a:noFill/>
        </p:spPr>
        <p:txBody>
          <a:bodyPr wrap="square" lIns="0" tIns="0" rIns="0" bIns="0" rtlCol="0">
            <a:spAutoFit/>
          </a:bodyPr>
          <a:lstStyle/>
          <a:p>
            <a:r>
              <a:rPr lang="de-AT" sz="3900" b="0" i="0" kern="1200" dirty="0">
                <a:solidFill>
                  <a:schemeClr val="tx2"/>
                </a:solidFill>
                <a:latin typeface="Calibri" panose="020F0502020204030204" pitchFamily="34" charset="0"/>
                <a:ea typeface="+mn-ea"/>
                <a:cs typeface="Calibri" panose="020F0502020204030204" pitchFamily="34" charset="0"/>
              </a:rPr>
              <a:t>Digitale Alltagskompetenzen vermitteln</a:t>
            </a:r>
            <a:endParaRPr lang="de-AT" sz="1800" b="0" i="0" u="none" strike="noStrike" kern="1200" dirty="0">
              <a:solidFill>
                <a:schemeClr val="tx1"/>
              </a:solidFill>
              <a:effectLst/>
              <a:latin typeface="+mn-lt"/>
              <a:ea typeface="+mn-ea"/>
              <a:cs typeface="+mn-cs"/>
            </a:endParaRPr>
          </a:p>
          <a:p>
            <a:br>
              <a:rPr lang="de-AT" sz="4000" dirty="0"/>
            </a:br>
            <a:endParaRPr lang="de-DE" sz="3900" b="0" i="0" dirty="0">
              <a:solidFill>
                <a:schemeClr val="tx2"/>
              </a:solidFill>
              <a:latin typeface="Calibri" panose="020F0502020204030204" pitchFamily="34" charset="0"/>
              <a:cs typeface="Calibri" panose="020F0502020204030204" pitchFamily="34" charset="0"/>
            </a:endParaRPr>
          </a:p>
        </p:txBody>
      </p:sp>
      <p:sp>
        <p:nvSpPr>
          <p:cNvPr id="13" name="Textfeld 12">
            <a:extLst>
              <a:ext uri="{FF2B5EF4-FFF2-40B4-BE49-F238E27FC236}">
                <a16:creationId xmlns:a16="http://schemas.microsoft.com/office/drawing/2014/main" id="{BFB2E702-8F55-1D47-8A5F-987EEB51B1B1}"/>
              </a:ext>
            </a:extLst>
          </p:cNvPr>
          <p:cNvSpPr txBox="1"/>
          <p:nvPr userDrawn="1"/>
        </p:nvSpPr>
        <p:spPr>
          <a:xfrm>
            <a:off x="647999" y="4185139"/>
            <a:ext cx="5401109" cy="507831"/>
          </a:xfrm>
          <a:prstGeom prst="rect">
            <a:avLst/>
          </a:prstGeom>
          <a:noFill/>
        </p:spPr>
        <p:txBody>
          <a:bodyPr wrap="square" lIns="0" tIns="0" rIns="0" bIns="0" rtlCol="0">
            <a:spAutoFit/>
          </a:bodyPr>
          <a:lstStyle/>
          <a:p>
            <a:r>
              <a:rPr lang="de-DE" sz="1900" b="0" i="0" dirty="0">
                <a:solidFill>
                  <a:schemeClr val="tx2"/>
                </a:solidFill>
                <a:latin typeface="Calibri" panose="020F0502020204030204" pitchFamily="34" charset="0"/>
                <a:cs typeface="Calibri" panose="020F0502020204030204" pitchFamily="34" charset="0"/>
              </a:rPr>
              <a:t>Workshop</a:t>
            </a:r>
          </a:p>
          <a:p>
            <a:r>
              <a:rPr lang="de-DE" sz="1400" b="0" i="0" dirty="0">
                <a:latin typeface="Calibri Light" panose="020F0302020204030204" pitchFamily="34" charset="0"/>
                <a:cs typeface="Calibri Light" panose="020F0302020204030204" pitchFamily="34" charset="0"/>
              </a:rPr>
              <a:t>Informationen, Tipps und Übungen</a:t>
            </a:r>
          </a:p>
        </p:txBody>
      </p:sp>
    </p:spTree>
    <p:extLst>
      <p:ext uri="{BB962C8B-B14F-4D97-AF65-F5344CB8AC3E}">
        <p14:creationId xmlns:p14="http://schemas.microsoft.com/office/powerpoint/2010/main" val="3229362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BC5E1EE3-0DE7-034F-B5D5-67D673F04E29}"/>
              </a:ext>
            </a:extLst>
          </p:cNvPr>
          <p:cNvSpPr>
            <a:spLocks noGrp="1"/>
          </p:cNvSpPr>
          <p:nvPr>
            <p:ph type="sldNum" sz="quarter" idx="10"/>
          </p:nvPr>
        </p:nvSpPr>
        <p:spPr/>
        <p:txBody>
          <a:bodyPr/>
          <a:lstStyle/>
          <a:p>
            <a:fld id="{ED76730B-340B-944F-97E7-D9AAB3BD5E3F}" type="slidenum">
              <a:rPr lang="de-DE" smtClean="0"/>
              <a:pPr/>
              <a:t>‹Nr.›</a:t>
            </a:fld>
            <a:endParaRPr lang="de-DE" dirty="0"/>
          </a:p>
        </p:txBody>
      </p:sp>
      <p:sp>
        <p:nvSpPr>
          <p:cNvPr id="4" name="Textfeld 3">
            <a:extLst>
              <a:ext uri="{FF2B5EF4-FFF2-40B4-BE49-F238E27FC236}">
                <a16:creationId xmlns:a16="http://schemas.microsoft.com/office/drawing/2014/main" id="{F39EE447-A84F-B948-BFC6-0396D89BD987}"/>
              </a:ext>
            </a:extLst>
          </p:cNvPr>
          <p:cNvSpPr txBox="1"/>
          <p:nvPr userDrawn="1"/>
        </p:nvSpPr>
        <p:spPr>
          <a:xfrm>
            <a:off x="667350" y="1297859"/>
            <a:ext cx="4809218" cy="1169551"/>
          </a:xfrm>
          <a:prstGeom prst="rect">
            <a:avLst/>
          </a:prstGeom>
          <a:noFill/>
        </p:spPr>
        <p:txBody>
          <a:bodyPr wrap="square" lIns="0" tIns="0" rIns="0" bIns="0" rtlCol="0">
            <a:spAutoFit/>
          </a:bodyPr>
          <a:lstStyle/>
          <a:p>
            <a:r>
              <a:rPr lang="de-DE" sz="3800" b="0" i="0" dirty="0">
                <a:solidFill>
                  <a:schemeClr val="tx2"/>
                </a:solidFill>
                <a:latin typeface="Calibri" panose="020F0502020204030204" pitchFamily="34" charset="0"/>
                <a:cs typeface="Calibri" panose="020F0502020204030204" pitchFamily="34" charset="0"/>
              </a:rPr>
              <a:t>DANKE FÜR IHRE </a:t>
            </a:r>
          </a:p>
          <a:p>
            <a:r>
              <a:rPr lang="de-DE" sz="3800" b="0" i="0" dirty="0">
                <a:solidFill>
                  <a:schemeClr val="tx2"/>
                </a:solidFill>
                <a:latin typeface="Calibri" panose="020F0502020204030204" pitchFamily="34" charset="0"/>
                <a:cs typeface="Calibri" panose="020F0502020204030204" pitchFamily="34" charset="0"/>
              </a:rPr>
              <a:t>AUFMERKSAMKEIT!</a:t>
            </a:r>
          </a:p>
        </p:txBody>
      </p:sp>
    </p:spTree>
    <p:extLst>
      <p:ext uri="{BB962C8B-B14F-4D97-AF65-F5344CB8AC3E}">
        <p14:creationId xmlns:p14="http://schemas.microsoft.com/office/powerpoint/2010/main" val="563051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 2 Spalten">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0F2A7335-0484-334E-A616-FB4B12842CDF}"/>
              </a:ext>
            </a:extLst>
          </p:cNvPr>
          <p:cNvSpPr>
            <a:spLocks noGrp="1"/>
          </p:cNvSpPr>
          <p:nvPr>
            <p:ph type="body" sz="quarter" idx="11" hasCustomPrompt="1"/>
          </p:nvPr>
        </p:nvSpPr>
        <p:spPr>
          <a:xfrm>
            <a:off x="648000" y="879474"/>
            <a:ext cx="7848000" cy="346249"/>
          </a:xfrm>
        </p:spPr>
        <p:txBody>
          <a:bodyPr wrap="square" numCol="1">
            <a:spAutoFit/>
          </a:bodyPr>
          <a:lstStyle>
            <a:lvl1pPr>
              <a:defRPr sz="2500">
                <a:solidFill>
                  <a:schemeClr val="accent2"/>
                </a:solidFill>
              </a:defRPr>
            </a:lvl1pPr>
          </a:lstStyle>
          <a:p>
            <a:pPr lvl="0"/>
            <a:r>
              <a:rPr lang="de-DE" dirty="0"/>
              <a:t>ERFAHRUNGSBERICHTE</a:t>
            </a:r>
          </a:p>
        </p:txBody>
      </p:sp>
      <p:sp>
        <p:nvSpPr>
          <p:cNvPr id="8" name="Textplatzhalter 7">
            <a:extLst>
              <a:ext uri="{FF2B5EF4-FFF2-40B4-BE49-F238E27FC236}">
                <a16:creationId xmlns:a16="http://schemas.microsoft.com/office/drawing/2014/main" id="{63EA35C2-0FFE-3842-B0CC-53FEC7AAA56D}"/>
              </a:ext>
            </a:extLst>
          </p:cNvPr>
          <p:cNvSpPr>
            <a:spLocks noGrp="1"/>
          </p:cNvSpPr>
          <p:nvPr>
            <p:ph type="body" sz="quarter" idx="12"/>
          </p:nvPr>
        </p:nvSpPr>
        <p:spPr>
          <a:xfrm>
            <a:off x="647699" y="1727999"/>
            <a:ext cx="7847999" cy="2736000"/>
          </a:xfrm>
        </p:spPr>
        <p:txBody>
          <a:bodyPr/>
          <a:lstStyle>
            <a:lvl1pPr latinLnBrk="0">
              <a:lnSpc>
                <a:spcPct val="100000"/>
              </a:lnSpc>
              <a:spcBef>
                <a:spcPts val="0"/>
              </a:spcBef>
              <a:spcAft>
                <a:spcPts val="600"/>
              </a:spcAft>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cxnSp>
        <p:nvCxnSpPr>
          <p:cNvPr id="9" name="Gerade Verbindung 8">
            <a:extLst>
              <a:ext uri="{FF2B5EF4-FFF2-40B4-BE49-F238E27FC236}">
                <a16:creationId xmlns:a16="http://schemas.microsoft.com/office/drawing/2014/main" id="{A434F07F-2DDA-E440-9E5B-20297C2B24B3}"/>
              </a:ext>
            </a:extLst>
          </p:cNvPr>
          <p:cNvCxnSpPr/>
          <p:nvPr userDrawn="1"/>
        </p:nvCxnSpPr>
        <p:spPr>
          <a:xfrm>
            <a:off x="648000" y="743282"/>
            <a:ext cx="7848000" cy="0"/>
          </a:xfrm>
          <a:prstGeom prst="line">
            <a:avLst/>
          </a:prstGeom>
          <a:ln w="15875">
            <a:solidFill>
              <a:schemeClr val="accent1">
                <a:alpha val="60000"/>
              </a:schemeClr>
            </a:solidFill>
          </a:ln>
        </p:spPr>
        <p:style>
          <a:lnRef idx="1">
            <a:schemeClr val="accent1"/>
          </a:lnRef>
          <a:fillRef idx="0">
            <a:schemeClr val="accent1"/>
          </a:fillRef>
          <a:effectRef idx="0">
            <a:schemeClr val="accent1"/>
          </a:effectRef>
          <a:fontRef idx="minor">
            <a:schemeClr val="tx1"/>
          </a:fontRef>
        </p:style>
      </p:cxnSp>
      <p:sp>
        <p:nvSpPr>
          <p:cNvPr id="10" name="Titel 9">
            <a:extLst>
              <a:ext uri="{FF2B5EF4-FFF2-40B4-BE49-F238E27FC236}">
                <a16:creationId xmlns:a16="http://schemas.microsoft.com/office/drawing/2014/main" id="{2EB27B96-18E5-4947-947F-DEA0CF78DEB3}"/>
              </a:ext>
            </a:extLst>
          </p:cNvPr>
          <p:cNvSpPr>
            <a:spLocks noGrp="1"/>
          </p:cNvSpPr>
          <p:nvPr>
            <p:ph type="title" hasCustomPrompt="1"/>
          </p:nvPr>
        </p:nvSpPr>
        <p:spPr/>
        <p:txBody>
          <a:bodyPr/>
          <a:lstStyle/>
          <a:p>
            <a:r>
              <a:rPr lang="de-DE" dirty="0"/>
              <a:t>MASTERTITELFORMAT BEARBEITEN</a:t>
            </a:r>
          </a:p>
        </p:txBody>
      </p:sp>
      <p:sp>
        <p:nvSpPr>
          <p:cNvPr id="29" name="Foliennummernplatzhalter 28">
            <a:extLst>
              <a:ext uri="{FF2B5EF4-FFF2-40B4-BE49-F238E27FC236}">
                <a16:creationId xmlns:a16="http://schemas.microsoft.com/office/drawing/2014/main" id="{A210A1E7-B9FB-CC43-8F18-B0F39BEEB399}"/>
              </a:ext>
            </a:extLst>
          </p:cNvPr>
          <p:cNvSpPr>
            <a:spLocks noGrp="1"/>
          </p:cNvSpPr>
          <p:nvPr>
            <p:ph type="sldNum" sz="quarter" idx="14"/>
          </p:nvPr>
        </p:nvSpPr>
        <p:spPr/>
        <p:txBody>
          <a:bodyPr/>
          <a:lstStyle/>
          <a:p>
            <a:fld id="{ED76730B-340B-944F-97E7-D9AAB3BD5E3F}" type="slidenum">
              <a:rPr lang="de-DE" smtClean="0"/>
              <a:t>‹Nr.›</a:t>
            </a:fld>
            <a:endParaRPr lang="de-DE"/>
          </a:p>
        </p:txBody>
      </p:sp>
    </p:spTree>
    <p:extLst>
      <p:ext uri="{BB962C8B-B14F-4D97-AF65-F5344CB8AC3E}">
        <p14:creationId xmlns:p14="http://schemas.microsoft.com/office/powerpoint/2010/main" val="1927888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1 Sp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D6F8F3-6156-D64A-9111-19362A119789}"/>
              </a:ext>
            </a:extLst>
          </p:cNvPr>
          <p:cNvSpPr>
            <a:spLocks noGrp="1"/>
          </p:cNvSpPr>
          <p:nvPr>
            <p:ph type="title" hasCustomPrompt="1"/>
          </p:nvPr>
        </p:nvSpPr>
        <p:spPr/>
        <p:txBody>
          <a:bodyPr/>
          <a:lstStyle/>
          <a:p>
            <a:r>
              <a:rPr lang="de-DE" dirty="0"/>
              <a:t>MASTERTITELFORMAT BEARBEITEN</a:t>
            </a:r>
          </a:p>
        </p:txBody>
      </p:sp>
      <p:sp>
        <p:nvSpPr>
          <p:cNvPr id="4" name="Textplatzhalter 5">
            <a:extLst>
              <a:ext uri="{FF2B5EF4-FFF2-40B4-BE49-F238E27FC236}">
                <a16:creationId xmlns:a16="http://schemas.microsoft.com/office/drawing/2014/main" id="{BF07B9BC-67AE-B647-A03B-671143879ABE}"/>
              </a:ext>
            </a:extLst>
          </p:cNvPr>
          <p:cNvSpPr>
            <a:spLocks noGrp="1"/>
          </p:cNvSpPr>
          <p:nvPr>
            <p:ph type="body" sz="quarter" idx="11" hasCustomPrompt="1"/>
          </p:nvPr>
        </p:nvSpPr>
        <p:spPr>
          <a:xfrm>
            <a:off x="648000" y="879474"/>
            <a:ext cx="7848000" cy="346249"/>
          </a:xfrm>
        </p:spPr>
        <p:txBody>
          <a:bodyPr wrap="square" numCol="1">
            <a:spAutoFit/>
          </a:bodyPr>
          <a:lstStyle>
            <a:lvl1pPr>
              <a:defRPr sz="2500">
                <a:solidFill>
                  <a:schemeClr val="accent2"/>
                </a:solidFill>
              </a:defRPr>
            </a:lvl1pPr>
          </a:lstStyle>
          <a:p>
            <a:pPr lvl="0"/>
            <a:r>
              <a:rPr lang="de-DE" dirty="0"/>
              <a:t>ERFAHRUNGSBERICHTE</a:t>
            </a:r>
          </a:p>
        </p:txBody>
      </p:sp>
      <p:sp>
        <p:nvSpPr>
          <p:cNvPr id="5" name="Textplatzhalter 7">
            <a:extLst>
              <a:ext uri="{FF2B5EF4-FFF2-40B4-BE49-F238E27FC236}">
                <a16:creationId xmlns:a16="http://schemas.microsoft.com/office/drawing/2014/main" id="{B6540568-66F7-1C4B-8220-363AF937E27C}"/>
              </a:ext>
            </a:extLst>
          </p:cNvPr>
          <p:cNvSpPr>
            <a:spLocks noGrp="1"/>
          </p:cNvSpPr>
          <p:nvPr>
            <p:ph type="body" sz="quarter" idx="12"/>
          </p:nvPr>
        </p:nvSpPr>
        <p:spPr>
          <a:xfrm>
            <a:off x="647699" y="1727999"/>
            <a:ext cx="7847999" cy="2736000"/>
          </a:xfrm>
        </p:spPr>
        <p:txBody>
          <a:bodyPr numCol="1"/>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Foliennummernplatzhalter 11">
            <a:extLst>
              <a:ext uri="{FF2B5EF4-FFF2-40B4-BE49-F238E27FC236}">
                <a16:creationId xmlns:a16="http://schemas.microsoft.com/office/drawing/2014/main" id="{DCCC3AA8-DEEE-F24B-9B34-C26D0BF81B6E}"/>
              </a:ext>
            </a:extLst>
          </p:cNvPr>
          <p:cNvSpPr>
            <a:spLocks noGrp="1"/>
          </p:cNvSpPr>
          <p:nvPr>
            <p:ph type="sldNum" sz="quarter" idx="14"/>
          </p:nvPr>
        </p:nvSpPr>
        <p:spPr/>
        <p:txBody>
          <a:bodyPr/>
          <a:lstStyle/>
          <a:p>
            <a:fld id="{ED76730B-340B-944F-97E7-D9AAB3BD5E3F}" type="slidenum">
              <a:rPr lang="de-DE" smtClean="0"/>
              <a:t>‹Nr.›</a:t>
            </a:fld>
            <a:endParaRPr lang="de-DE"/>
          </a:p>
        </p:txBody>
      </p:sp>
      <p:cxnSp>
        <p:nvCxnSpPr>
          <p:cNvPr id="13" name="Gerade Verbindung 12">
            <a:extLst>
              <a:ext uri="{FF2B5EF4-FFF2-40B4-BE49-F238E27FC236}">
                <a16:creationId xmlns:a16="http://schemas.microsoft.com/office/drawing/2014/main" id="{ABFF5E3D-B80E-E648-98A7-8426CA29DED3}"/>
              </a:ext>
            </a:extLst>
          </p:cNvPr>
          <p:cNvCxnSpPr/>
          <p:nvPr userDrawn="1"/>
        </p:nvCxnSpPr>
        <p:spPr>
          <a:xfrm>
            <a:off x="648000" y="743282"/>
            <a:ext cx="7848000" cy="0"/>
          </a:xfrm>
          <a:prstGeom prst="line">
            <a:avLst/>
          </a:prstGeom>
          <a:ln w="15875">
            <a:solidFill>
              <a:schemeClr val="accent1">
                <a:alpha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405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1 Spalte 1 Bild">
    <p:spTree>
      <p:nvGrpSpPr>
        <p:cNvPr id="1" name=""/>
        <p:cNvGrpSpPr/>
        <p:nvPr/>
      </p:nvGrpSpPr>
      <p:grpSpPr>
        <a:xfrm>
          <a:off x="0" y="0"/>
          <a:ext cx="0" cy="0"/>
          <a:chOff x="0" y="0"/>
          <a:chExt cx="0" cy="0"/>
        </a:xfrm>
      </p:grpSpPr>
      <p:sp>
        <p:nvSpPr>
          <p:cNvPr id="4" name="Textplatzhalter 5">
            <a:extLst>
              <a:ext uri="{FF2B5EF4-FFF2-40B4-BE49-F238E27FC236}">
                <a16:creationId xmlns:a16="http://schemas.microsoft.com/office/drawing/2014/main" id="{3830DF2C-266D-3D41-9341-3FCCC6568C66}"/>
              </a:ext>
            </a:extLst>
          </p:cNvPr>
          <p:cNvSpPr>
            <a:spLocks noGrp="1"/>
          </p:cNvSpPr>
          <p:nvPr>
            <p:ph type="body" sz="quarter" idx="11" hasCustomPrompt="1"/>
          </p:nvPr>
        </p:nvSpPr>
        <p:spPr>
          <a:xfrm>
            <a:off x="648000" y="879474"/>
            <a:ext cx="7848000" cy="346249"/>
          </a:xfrm>
        </p:spPr>
        <p:txBody>
          <a:bodyPr wrap="square" numCol="1">
            <a:spAutoFit/>
          </a:bodyPr>
          <a:lstStyle>
            <a:lvl1pPr>
              <a:defRPr sz="2500">
                <a:solidFill>
                  <a:schemeClr val="accent2"/>
                </a:solidFill>
              </a:defRPr>
            </a:lvl1pPr>
          </a:lstStyle>
          <a:p>
            <a:pPr lvl="0"/>
            <a:r>
              <a:rPr lang="de-DE" dirty="0"/>
              <a:t>ERFAHRUNGSBERICHTE</a:t>
            </a:r>
          </a:p>
        </p:txBody>
      </p:sp>
      <p:sp>
        <p:nvSpPr>
          <p:cNvPr id="6" name="Textplatzhalter 5">
            <a:extLst>
              <a:ext uri="{FF2B5EF4-FFF2-40B4-BE49-F238E27FC236}">
                <a16:creationId xmlns:a16="http://schemas.microsoft.com/office/drawing/2014/main" id="{E07F05E1-C59D-AB4E-B346-0D37382FE36D}"/>
              </a:ext>
            </a:extLst>
          </p:cNvPr>
          <p:cNvSpPr>
            <a:spLocks noGrp="1"/>
          </p:cNvSpPr>
          <p:nvPr>
            <p:ph type="body" sz="quarter" idx="12"/>
          </p:nvPr>
        </p:nvSpPr>
        <p:spPr>
          <a:xfrm>
            <a:off x="648000" y="1728000"/>
            <a:ext cx="3636000" cy="2736000"/>
          </a:xfrm>
        </p:spPr>
        <p:txBody>
          <a:bodyPr numCol="1"/>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Bildplatzhalter 7">
            <a:extLst>
              <a:ext uri="{FF2B5EF4-FFF2-40B4-BE49-F238E27FC236}">
                <a16:creationId xmlns:a16="http://schemas.microsoft.com/office/drawing/2014/main" id="{74519E93-CDF2-174B-B691-82890BB3BC93}"/>
              </a:ext>
            </a:extLst>
          </p:cNvPr>
          <p:cNvSpPr>
            <a:spLocks noGrp="1"/>
          </p:cNvSpPr>
          <p:nvPr>
            <p:ph type="pic" sz="quarter" idx="13"/>
          </p:nvPr>
        </p:nvSpPr>
        <p:spPr>
          <a:xfrm>
            <a:off x="4859038" y="1728000"/>
            <a:ext cx="3636001" cy="2536026"/>
          </a:xfrm>
          <a:ln w="3175">
            <a:solidFill>
              <a:schemeClr val="accent3"/>
            </a:solidFill>
          </a:ln>
        </p:spPr>
        <p:txBody>
          <a:bodyPr numCol="1"/>
          <a:lstStyle/>
          <a:p>
            <a:endParaRPr lang="de-DE"/>
          </a:p>
        </p:txBody>
      </p:sp>
      <p:sp>
        <p:nvSpPr>
          <p:cNvPr id="10" name="Textplatzhalter 9">
            <a:extLst>
              <a:ext uri="{FF2B5EF4-FFF2-40B4-BE49-F238E27FC236}">
                <a16:creationId xmlns:a16="http://schemas.microsoft.com/office/drawing/2014/main" id="{FA537732-5FC7-504D-970B-66DEC4F495D9}"/>
              </a:ext>
            </a:extLst>
          </p:cNvPr>
          <p:cNvSpPr>
            <a:spLocks noGrp="1"/>
          </p:cNvSpPr>
          <p:nvPr>
            <p:ph type="body" sz="quarter" idx="14" hasCustomPrompt="1"/>
          </p:nvPr>
        </p:nvSpPr>
        <p:spPr>
          <a:xfrm>
            <a:off x="4859038" y="4325501"/>
            <a:ext cx="3636962" cy="138499"/>
          </a:xfrm>
        </p:spPr>
        <p:txBody>
          <a:bodyPr numCol="1">
            <a:spAutoFit/>
          </a:bodyPr>
          <a:lstStyle>
            <a:lvl1pPr>
              <a:defRPr sz="1000">
                <a:solidFill>
                  <a:schemeClr val="tx1">
                    <a:lumMod val="75000"/>
                    <a:lumOff val="25000"/>
                  </a:schemeClr>
                </a:solidFill>
              </a:defRPr>
            </a:lvl1pPr>
          </a:lstStyle>
          <a:p>
            <a:pPr lvl="0"/>
            <a:r>
              <a:rPr lang="de-DE" dirty="0" err="1"/>
              <a:t>Abb</a:t>
            </a:r>
            <a:r>
              <a:rPr lang="de-DE" dirty="0"/>
              <a:t>: Name</a:t>
            </a:r>
          </a:p>
        </p:txBody>
      </p:sp>
      <p:sp>
        <p:nvSpPr>
          <p:cNvPr id="17" name="Foliennummernplatzhalter 16">
            <a:extLst>
              <a:ext uri="{FF2B5EF4-FFF2-40B4-BE49-F238E27FC236}">
                <a16:creationId xmlns:a16="http://schemas.microsoft.com/office/drawing/2014/main" id="{11ADA513-AFD9-5549-B5F4-D0C62FB2F28D}"/>
              </a:ext>
            </a:extLst>
          </p:cNvPr>
          <p:cNvSpPr>
            <a:spLocks noGrp="1"/>
          </p:cNvSpPr>
          <p:nvPr>
            <p:ph type="sldNum" sz="quarter" idx="16"/>
          </p:nvPr>
        </p:nvSpPr>
        <p:spPr/>
        <p:txBody>
          <a:bodyPr/>
          <a:lstStyle/>
          <a:p>
            <a:fld id="{ED76730B-340B-944F-97E7-D9AAB3BD5E3F}" type="slidenum">
              <a:rPr lang="de-DE" smtClean="0"/>
              <a:t>‹Nr.›</a:t>
            </a:fld>
            <a:endParaRPr lang="de-DE"/>
          </a:p>
        </p:txBody>
      </p:sp>
      <p:cxnSp>
        <p:nvCxnSpPr>
          <p:cNvPr id="18" name="Gerade Verbindung 17">
            <a:extLst>
              <a:ext uri="{FF2B5EF4-FFF2-40B4-BE49-F238E27FC236}">
                <a16:creationId xmlns:a16="http://schemas.microsoft.com/office/drawing/2014/main" id="{9C4F73A5-2901-E645-BE18-98312085989B}"/>
              </a:ext>
            </a:extLst>
          </p:cNvPr>
          <p:cNvCxnSpPr/>
          <p:nvPr userDrawn="1"/>
        </p:nvCxnSpPr>
        <p:spPr>
          <a:xfrm>
            <a:off x="648000" y="743282"/>
            <a:ext cx="7848000" cy="0"/>
          </a:xfrm>
          <a:prstGeom prst="line">
            <a:avLst/>
          </a:prstGeom>
          <a:ln w="15875">
            <a:solidFill>
              <a:schemeClr val="accent1">
                <a:alpha val="60000"/>
              </a:schemeClr>
            </a:solidFill>
          </a:ln>
        </p:spPr>
        <p:style>
          <a:lnRef idx="1">
            <a:schemeClr val="accent1"/>
          </a:lnRef>
          <a:fillRef idx="0">
            <a:schemeClr val="accent1"/>
          </a:fillRef>
          <a:effectRef idx="0">
            <a:schemeClr val="accent1"/>
          </a:effectRef>
          <a:fontRef idx="minor">
            <a:schemeClr val="tx1"/>
          </a:fontRef>
        </p:style>
      </p:cxnSp>
      <p:sp>
        <p:nvSpPr>
          <p:cNvPr id="19" name="Titel 18">
            <a:extLst>
              <a:ext uri="{FF2B5EF4-FFF2-40B4-BE49-F238E27FC236}">
                <a16:creationId xmlns:a16="http://schemas.microsoft.com/office/drawing/2014/main" id="{FCCBC9C8-5D8C-FF4C-B47C-2F27E97399A0}"/>
              </a:ext>
            </a:extLst>
          </p:cNvPr>
          <p:cNvSpPr>
            <a:spLocks noGrp="1"/>
          </p:cNvSpPr>
          <p:nvPr>
            <p:ph type="title" hasCustomPrompt="1"/>
          </p:nvPr>
        </p:nvSpPr>
        <p:spPr/>
        <p:txBody>
          <a:bodyPr/>
          <a:lstStyle/>
          <a:p>
            <a:r>
              <a:rPr lang="de-DE" dirty="0"/>
              <a:t>MASTERTITELFORMAT BEARBEITEN</a:t>
            </a:r>
          </a:p>
        </p:txBody>
      </p:sp>
    </p:spTree>
    <p:extLst>
      <p:ext uri="{BB962C8B-B14F-4D97-AF65-F5344CB8AC3E}">
        <p14:creationId xmlns:p14="http://schemas.microsoft.com/office/powerpoint/2010/main" val="2209469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1 Spalte 2 Bilder">
    <p:spTree>
      <p:nvGrpSpPr>
        <p:cNvPr id="1" name=""/>
        <p:cNvGrpSpPr/>
        <p:nvPr/>
      </p:nvGrpSpPr>
      <p:grpSpPr>
        <a:xfrm>
          <a:off x="0" y="0"/>
          <a:ext cx="0" cy="0"/>
          <a:chOff x="0" y="0"/>
          <a:chExt cx="0" cy="0"/>
        </a:xfrm>
      </p:grpSpPr>
      <p:sp>
        <p:nvSpPr>
          <p:cNvPr id="23" name="Rechteck 22">
            <a:extLst>
              <a:ext uri="{FF2B5EF4-FFF2-40B4-BE49-F238E27FC236}">
                <a16:creationId xmlns:a16="http://schemas.microsoft.com/office/drawing/2014/main" id="{11F7B472-D0CD-4449-B4FF-9B494E4C2B6C}"/>
              </a:ext>
            </a:extLst>
          </p:cNvPr>
          <p:cNvSpPr/>
          <p:nvPr userDrawn="1"/>
        </p:nvSpPr>
        <p:spPr>
          <a:xfrm>
            <a:off x="3474418" y="2767054"/>
            <a:ext cx="5021582" cy="172232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4">
            <a:extLst>
              <a:ext uri="{FF2B5EF4-FFF2-40B4-BE49-F238E27FC236}">
                <a16:creationId xmlns:a16="http://schemas.microsoft.com/office/drawing/2014/main" id="{09572D3A-3A2E-EA48-B304-10A55364C0D2}"/>
              </a:ext>
            </a:extLst>
          </p:cNvPr>
          <p:cNvSpPr>
            <a:spLocks noGrp="1"/>
          </p:cNvSpPr>
          <p:nvPr>
            <p:ph type="title" hasCustomPrompt="1"/>
          </p:nvPr>
        </p:nvSpPr>
        <p:spPr>
          <a:xfrm>
            <a:off x="3474720" y="337434"/>
            <a:ext cx="5021280" cy="443198"/>
          </a:xfrm>
        </p:spPr>
        <p:txBody>
          <a:bodyPr/>
          <a:lstStyle/>
          <a:p>
            <a:r>
              <a:rPr lang="de-DE" dirty="0"/>
              <a:t>MASTERTITEL</a:t>
            </a:r>
          </a:p>
        </p:txBody>
      </p:sp>
      <p:sp>
        <p:nvSpPr>
          <p:cNvPr id="6" name="Textplatzhalter 5">
            <a:extLst>
              <a:ext uri="{FF2B5EF4-FFF2-40B4-BE49-F238E27FC236}">
                <a16:creationId xmlns:a16="http://schemas.microsoft.com/office/drawing/2014/main" id="{1F1B233F-95EE-E645-91D0-317A42A68E79}"/>
              </a:ext>
            </a:extLst>
          </p:cNvPr>
          <p:cNvSpPr>
            <a:spLocks noGrp="1"/>
          </p:cNvSpPr>
          <p:nvPr>
            <p:ph type="body" sz="quarter" idx="11" hasCustomPrompt="1"/>
          </p:nvPr>
        </p:nvSpPr>
        <p:spPr>
          <a:xfrm>
            <a:off x="3474718" y="879474"/>
            <a:ext cx="5021281" cy="346249"/>
          </a:xfrm>
        </p:spPr>
        <p:txBody>
          <a:bodyPr wrap="square" numCol="1">
            <a:spAutoFit/>
          </a:bodyPr>
          <a:lstStyle>
            <a:lvl1pPr>
              <a:defRPr sz="2500">
                <a:solidFill>
                  <a:schemeClr val="accent2"/>
                </a:solidFill>
              </a:defRPr>
            </a:lvl1pPr>
          </a:lstStyle>
          <a:p>
            <a:pPr lvl="0"/>
            <a:r>
              <a:rPr lang="de-DE" dirty="0"/>
              <a:t>ERFAHRUNGSBERICHTE</a:t>
            </a:r>
          </a:p>
        </p:txBody>
      </p:sp>
      <p:sp>
        <p:nvSpPr>
          <p:cNvPr id="10" name="Textplatzhalter 9">
            <a:extLst>
              <a:ext uri="{FF2B5EF4-FFF2-40B4-BE49-F238E27FC236}">
                <a16:creationId xmlns:a16="http://schemas.microsoft.com/office/drawing/2014/main" id="{DABF57D9-E8D9-ED46-96C9-669DBF4D890A}"/>
              </a:ext>
            </a:extLst>
          </p:cNvPr>
          <p:cNvSpPr>
            <a:spLocks noGrp="1"/>
          </p:cNvSpPr>
          <p:nvPr>
            <p:ph type="body" sz="quarter" idx="12" hasCustomPrompt="1"/>
          </p:nvPr>
        </p:nvSpPr>
        <p:spPr>
          <a:xfrm>
            <a:off x="3474718" y="1701800"/>
            <a:ext cx="5021582" cy="739237"/>
          </a:xfrm>
        </p:spPr>
        <p:txBody>
          <a:bodyPr numCol="1">
            <a:noAutofit/>
          </a:bodyPr>
          <a:lstStyle>
            <a:lvl1pPr>
              <a:lnSpc>
                <a:spcPct val="100000"/>
              </a:lnSpc>
              <a:spcBef>
                <a:spcPts val="0"/>
              </a:spcBef>
              <a:spcAft>
                <a:spcPts val="600"/>
              </a:spcAft>
              <a:defRPr sz="1400"/>
            </a:lvl1pPr>
            <a:lvl2pPr marL="0" indent="0">
              <a:buNone/>
              <a:defRPr sz="1400"/>
            </a:lvl2pPr>
            <a:lvl3pPr>
              <a:defRPr sz="1400"/>
            </a:lvl3pPr>
            <a:lvl4pPr>
              <a:defRPr sz="1400"/>
            </a:lvl4pPr>
            <a:lvl5pPr>
              <a:defRPr sz="1400"/>
            </a:lvl5pPr>
          </a:lstStyle>
          <a:p>
            <a:pPr lvl="0"/>
            <a:r>
              <a:rPr lang="de-DE" dirty="0"/>
              <a:t>Mastertextformat bearbeite </a:t>
            </a:r>
            <a:r>
              <a:rPr lang="de-DE" dirty="0" err="1"/>
              <a:t>öklafjlasdkjflökadjsfö</a:t>
            </a:r>
            <a:r>
              <a:rPr lang="de-DE" dirty="0"/>
              <a:t> </a:t>
            </a:r>
            <a:r>
              <a:rPr lang="de-DE" dirty="0" err="1"/>
              <a:t>alöksdjflöaksdjf</a:t>
            </a:r>
            <a:r>
              <a:rPr lang="de-DE" dirty="0"/>
              <a:t> </a:t>
            </a:r>
            <a:r>
              <a:rPr lang="de-DE" dirty="0" err="1"/>
              <a:t>aölksdjflökagjölfkgj</a:t>
            </a:r>
            <a:endParaRPr lang="de-DE" dirty="0"/>
          </a:p>
        </p:txBody>
      </p:sp>
      <p:sp>
        <p:nvSpPr>
          <p:cNvPr id="12" name="Bildplatzhalter 11">
            <a:extLst>
              <a:ext uri="{FF2B5EF4-FFF2-40B4-BE49-F238E27FC236}">
                <a16:creationId xmlns:a16="http://schemas.microsoft.com/office/drawing/2014/main" id="{F4690DA7-09A6-2044-8A31-E7FFA584AB24}"/>
              </a:ext>
            </a:extLst>
          </p:cNvPr>
          <p:cNvSpPr>
            <a:spLocks noGrp="1"/>
          </p:cNvSpPr>
          <p:nvPr>
            <p:ph type="pic" sz="quarter" idx="13"/>
          </p:nvPr>
        </p:nvSpPr>
        <p:spPr>
          <a:xfrm>
            <a:off x="647700" y="360000"/>
            <a:ext cx="2232000" cy="1620000"/>
          </a:xfrm>
          <a:ln w="3175">
            <a:solidFill>
              <a:schemeClr val="accent3"/>
            </a:solidFill>
          </a:ln>
        </p:spPr>
        <p:txBody>
          <a:bodyPr numCol="1"/>
          <a:lstStyle/>
          <a:p>
            <a:endParaRPr lang="de-DE"/>
          </a:p>
        </p:txBody>
      </p:sp>
      <p:sp>
        <p:nvSpPr>
          <p:cNvPr id="14" name="Textplatzhalter 13">
            <a:extLst>
              <a:ext uri="{FF2B5EF4-FFF2-40B4-BE49-F238E27FC236}">
                <a16:creationId xmlns:a16="http://schemas.microsoft.com/office/drawing/2014/main" id="{67F70852-7F91-DE49-8E73-B538A16AE6D5}"/>
              </a:ext>
            </a:extLst>
          </p:cNvPr>
          <p:cNvSpPr>
            <a:spLocks noGrp="1"/>
          </p:cNvSpPr>
          <p:nvPr>
            <p:ph type="body" sz="quarter" idx="14" hasCustomPrompt="1"/>
          </p:nvPr>
        </p:nvSpPr>
        <p:spPr>
          <a:xfrm>
            <a:off x="646138" y="2058988"/>
            <a:ext cx="2232000" cy="138499"/>
          </a:xfrm>
        </p:spPr>
        <p:txBody>
          <a:bodyPr wrap="square" numCol="1">
            <a:spAutoFit/>
          </a:bodyPr>
          <a:lstStyle>
            <a:lvl1pPr>
              <a:defRPr sz="1000">
                <a:solidFill>
                  <a:schemeClr val="tx1">
                    <a:lumMod val="75000"/>
                    <a:lumOff val="25000"/>
                  </a:schemeClr>
                </a:solidFill>
              </a:defRPr>
            </a:lvl1pPr>
          </a:lstStyle>
          <a:p>
            <a:pPr lvl="0"/>
            <a:r>
              <a:rPr lang="de-DE" dirty="0"/>
              <a:t>Abb.: Name</a:t>
            </a:r>
          </a:p>
        </p:txBody>
      </p:sp>
      <p:sp>
        <p:nvSpPr>
          <p:cNvPr id="16" name="Bildplatzhalter 15">
            <a:extLst>
              <a:ext uri="{FF2B5EF4-FFF2-40B4-BE49-F238E27FC236}">
                <a16:creationId xmlns:a16="http://schemas.microsoft.com/office/drawing/2014/main" id="{C8EECFB1-F2BD-BD4C-846C-C455117D87B6}"/>
              </a:ext>
            </a:extLst>
          </p:cNvPr>
          <p:cNvSpPr>
            <a:spLocks noGrp="1"/>
          </p:cNvSpPr>
          <p:nvPr>
            <p:ph type="pic" sz="quarter" idx="15"/>
          </p:nvPr>
        </p:nvSpPr>
        <p:spPr>
          <a:xfrm>
            <a:off x="648000" y="2441037"/>
            <a:ext cx="2232000" cy="1843172"/>
          </a:xfrm>
          <a:ln w="3175">
            <a:solidFill>
              <a:schemeClr val="accent3"/>
            </a:solidFill>
          </a:ln>
        </p:spPr>
        <p:txBody>
          <a:bodyPr numCol="1"/>
          <a:lstStyle/>
          <a:p>
            <a:endParaRPr lang="de-DE"/>
          </a:p>
        </p:txBody>
      </p:sp>
      <p:sp>
        <p:nvSpPr>
          <p:cNvPr id="18" name="Textplatzhalter 17">
            <a:extLst>
              <a:ext uri="{FF2B5EF4-FFF2-40B4-BE49-F238E27FC236}">
                <a16:creationId xmlns:a16="http://schemas.microsoft.com/office/drawing/2014/main" id="{FCCDE675-022F-384B-A7A8-24341190E358}"/>
              </a:ext>
            </a:extLst>
          </p:cNvPr>
          <p:cNvSpPr>
            <a:spLocks noGrp="1"/>
          </p:cNvSpPr>
          <p:nvPr>
            <p:ph type="body" sz="quarter" idx="16" hasCustomPrompt="1"/>
          </p:nvPr>
        </p:nvSpPr>
        <p:spPr>
          <a:xfrm>
            <a:off x="646114" y="4350884"/>
            <a:ext cx="2232024" cy="138499"/>
          </a:xfrm>
        </p:spPr>
        <p:txBody>
          <a:bodyPr numCol="1">
            <a:spAutoFit/>
          </a:bodyPr>
          <a:lstStyle>
            <a:lvl1pPr>
              <a:defRPr sz="1000">
                <a:solidFill>
                  <a:schemeClr val="tx1">
                    <a:lumMod val="75000"/>
                    <a:lumOff val="25000"/>
                  </a:schemeClr>
                </a:solidFill>
              </a:defRPr>
            </a:lvl1pPr>
          </a:lstStyle>
          <a:p>
            <a:pPr lvl="0"/>
            <a:r>
              <a:rPr lang="de-DE" dirty="0"/>
              <a:t>Abb.: Name</a:t>
            </a:r>
          </a:p>
        </p:txBody>
      </p:sp>
      <p:sp>
        <p:nvSpPr>
          <p:cNvPr id="22" name="Textplatzhalter 21">
            <a:extLst>
              <a:ext uri="{FF2B5EF4-FFF2-40B4-BE49-F238E27FC236}">
                <a16:creationId xmlns:a16="http://schemas.microsoft.com/office/drawing/2014/main" id="{C563AD09-8910-A040-971A-246C45AEFFD1}"/>
              </a:ext>
            </a:extLst>
          </p:cNvPr>
          <p:cNvSpPr>
            <a:spLocks noGrp="1"/>
          </p:cNvSpPr>
          <p:nvPr>
            <p:ph type="body" sz="quarter" idx="17"/>
          </p:nvPr>
        </p:nvSpPr>
        <p:spPr>
          <a:xfrm>
            <a:off x="3474718" y="2767054"/>
            <a:ext cx="5021281" cy="1722329"/>
          </a:xfrm>
        </p:spPr>
        <p:txBody>
          <a:bodyPr lIns="180000" tIns="144000" rIns="180000" bIns="180000" numCol="1" anchor="ctr" anchorCtr="0">
            <a:normAutofit/>
          </a:bodyPr>
          <a:lstStyle>
            <a:lvl1pPr>
              <a:spcBef>
                <a:spcPts val="0"/>
              </a:spcBef>
              <a:spcAft>
                <a:spcPts val="600"/>
              </a:spcAft>
              <a:defRPr sz="1400"/>
            </a:lvl1pPr>
            <a:lvl2pPr>
              <a:spcBef>
                <a:spcPts val="0"/>
              </a:spcBef>
              <a:spcAft>
                <a:spcPts val="600"/>
              </a:spcAft>
              <a:defRPr sz="1400"/>
            </a:lvl2pPr>
            <a:lvl3pPr>
              <a:defRPr sz="1400"/>
            </a:lvl3pPr>
            <a:lvl4pPr>
              <a:defRPr sz="1400"/>
            </a:lvl4pPr>
            <a:lvl5pPr>
              <a:defRPr sz="1400"/>
            </a:lvl5pPr>
          </a:lstStyle>
          <a:p>
            <a:pPr lvl="0"/>
            <a:r>
              <a:rPr lang="de-DE" dirty="0"/>
              <a:t>Mastertextformat bearbeiten</a:t>
            </a:r>
          </a:p>
          <a:p>
            <a:pPr lvl="1"/>
            <a:r>
              <a:rPr lang="de-DE" dirty="0"/>
              <a:t>Zweite Ebene</a:t>
            </a:r>
          </a:p>
          <a:p>
            <a:pPr lvl="1"/>
            <a:r>
              <a:rPr lang="de-DE" dirty="0" err="1"/>
              <a:t>aölsdkjfalödj</a:t>
            </a:r>
            <a:endParaRPr lang="de-DE" dirty="0"/>
          </a:p>
        </p:txBody>
      </p:sp>
      <p:sp>
        <p:nvSpPr>
          <p:cNvPr id="29" name="Foliennummernplatzhalter 28">
            <a:extLst>
              <a:ext uri="{FF2B5EF4-FFF2-40B4-BE49-F238E27FC236}">
                <a16:creationId xmlns:a16="http://schemas.microsoft.com/office/drawing/2014/main" id="{2A9C4C7B-ECEC-3F46-9863-C46023432F30}"/>
              </a:ext>
            </a:extLst>
          </p:cNvPr>
          <p:cNvSpPr>
            <a:spLocks noGrp="1"/>
          </p:cNvSpPr>
          <p:nvPr>
            <p:ph type="sldNum" sz="quarter" idx="19"/>
          </p:nvPr>
        </p:nvSpPr>
        <p:spPr/>
        <p:txBody>
          <a:bodyPr/>
          <a:lstStyle/>
          <a:p>
            <a:fld id="{ED76730B-340B-944F-97E7-D9AAB3BD5E3F}" type="slidenum">
              <a:rPr lang="de-DE" smtClean="0"/>
              <a:t>‹Nr.›</a:t>
            </a:fld>
            <a:endParaRPr lang="de-DE"/>
          </a:p>
        </p:txBody>
      </p:sp>
      <p:cxnSp>
        <p:nvCxnSpPr>
          <p:cNvPr id="30" name="Gerade Verbindung 29">
            <a:extLst>
              <a:ext uri="{FF2B5EF4-FFF2-40B4-BE49-F238E27FC236}">
                <a16:creationId xmlns:a16="http://schemas.microsoft.com/office/drawing/2014/main" id="{CBF8D72A-7035-0548-B47F-47E66A10EF2E}"/>
              </a:ext>
            </a:extLst>
          </p:cNvPr>
          <p:cNvCxnSpPr>
            <a:cxnSpLocks/>
          </p:cNvCxnSpPr>
          <p:nvPr userDrawn="1"/>
        </p:nvCxnSpPr>
        <p:spPr>
          <a:xfrm>
            <a:off x="3474418" y="743282"/>
            <a:ext cx="5021582" cy="0"/>
          </a:xfrm>
          <a:prstGeom prst="line">
            <a:avLst/>
          </a:prstGeom>
          <a:ln w="15875">
            <a:solidFill>
              <a:schemeClr val="accent1">
                <a:alpha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101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Layout 1 Spalte 2 Bilder">
    <p:spTree>
      <p:nvGrpSpPr>
        <p:cNvPr id="1" name=""/>
        <p:cNvGrpSpPr/>
        <p:nvPr/>
      </p:nvGrpSpPr>
      <p:grpSpPr>
        <a:xfrm>
          <a:off x="0" y="0"/>
          <a:ext cx="0" cy="0"/>
          <a:chOff x="0" y="0"/>
          <a:chExt cx="0" cy="0"/>
        </a:xfrm>
      </p:grpSpPr>
      <p:sp>
        <p:nvSpPr>
          <p:cNvPr id="23" name="Rechteck 22">
            <a:extLst>
              <a:ext uri="{FF2B5EF4-FFF2-40B4-BE49-F238E27FC236}">
                <a16:creationId xmlns:a16="http://schemas.microsoft.com/office/drawing/2014/main" id="{11F7B472-D0CD-4449-B4FF-9B494E4C2B6C}"/>
              </a:ext>
            </a:extLst>
          </p:cNvPr>
          <p:cNvSpPr/>
          <p:nvPr userDrawn="1"/>
        </p:nvSpPr>
        <p:spPr>
          <a:xfrm>
            <a:off x="3474720" y="2058988"/>
            <a:ext cx="5021582" cy="172232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4">
            <a:extLst>
              <a:ext uri="{FF2B5EF4-FFF2-40B4-BE49-F238E27FC236}">
                <a16:creationId xmlns:a16="http://schemas.microsoft.com/office/drawing/2014/main" id="{09572D3A-3A2E-EA48-B304-10A55364C0D2}"/>
              </a:ext>
            </a:extLst>
          </p:cNvPr>
          <p:cNvSpPr>
            <a:spLocks noGrp="1"/>
          </p:cNvSpPr>
          <p:nvPr>
            <p:ph type="title" hasCustomPrompt="1"/>
          </p:nvPr>
        </p:nvSpPr>
        <p:spPr>
          <a:xfrm>
            <a:off x="3474720" y="337434"/>
            <a:ext cx="5021280" cy="443198"/>
          </a:xfrm>
        </p:spPr>
        <p:txBody>
          <a:bodyPr/>
          <a:lstStyle/>
          <a:p>
            <a:r>
              <a:rPr lang="de-DE" dirty="0"/>
              <a:t>MASTERTITEL</a:t>
            </a:r>
          </a:p>
        </p:txBody>
      </p:sp>
      <p:sp>
        <p:nvSpPr>
          <p:cNvPr id="6" name="Textplatzhalter 5">
            <a:extLst>
              <a:ext uri="{FF2B5EF4-FFF2-40B4-BE49-F238E27FC236}">
                <a16:creationId xmlns:a16="http://schemas.microsoft.com/office/drawing/2014/main" id="{1F1B233F-95EE-E645-91D0-317A42A68E79}"/>
              </a:ext>
            </a:extLst>
          </p:cNvPr>
          <p:cNvSpPr>
            <a:spLocks noGrp="1"/>
          </p:cNvSpPr>
          <p:nvPr>
            <p:ph type="body" sz="quarter" idx="11" hasCustomPrompt="1"/>
          </p:nvPr>
        </p:nvSpPr>
        <p:spPr>
          <a:xfrm>
            <a:off x="3474718" y="879474"/>
            <a:ext cx="5021281" cy="346249"/>
          </a:xfrm>
        </p:spPr>
        <p:txBody>
          <a:bodyPr wrap="square" numCol="1">
            <a:spAutoFit/>
          </a:bodyPr>
          <a:lstStyle>
            <a:lvl1pPr>
              <a:defRPr sz="2500">
                <a:solidFill>
                  <a:schemeClr val="accent2"/>
                </a:solidFill>
              </a:defRPr>
            </a:lvl1pPr>
          </a:lstStyle>
          <a:p>
            <a:pPr lvl="0"/>
            <a:r>
              <a:rPr lang="de-DE" dirty="0"/>
              <a:t>ERFAHRUNGSBERICHTE</a:t>
            </a:r>
          </a:p>
        </p:txBody>
      </p:sp>
      <p:sp>
        <p:nvSpPr>
          <p:cNvPr id="12" name="Bildplatzhalter 11">
            <a:extLst>
              <a:ext uri="{FF2B5EF4-FFF2-40B4-BE49-F238E27FC236}">
                <a16:creationId xmlns:a16="http://schemas.microsoft.com/office/drawing/2014/main" id="{F4690DA7-09A6-2044-8A31-E7FFA584AB24}"/>
              </a:ext>
            </a:extLst>
          </p:cNvPr>
          <p:cNvSpPr>
            <a:spLocks noGrp="1"/>
          </p:cNvSpPr>
          <p:nvPr>
            <p:ph type="pic" sz="quarter" idx="13"/>
          </p:nvPr>
        </p:nvSpPr>
        <p:spPr>
          <a:xfrm>
            <a:off x="647700" y="360000"/>
            <a:ext cx="2232000" cy="1620000"/>
          </a:xfrm>
          <a:ln w="3175">
            <a:solidFill>
              <a:schemeClr val="accent3"/>
            </a:solidFill>
          </a:ln>
        </p:spPr>
        <p:txBody>
          <a:bodyPr numCol="1"/>
          <a:lstStyle/>
          <a:p>
            <a:endParaRPr lang="de-DE"/>
          </a:p>
        </p:txBody>
      </p:sp>
      <p:sp>
        <p:nvSpPr>
          <p:cNvPr id="14" name="Textplatzhalter 13">
            <a:extLst>
              <a:ext uri="{FF2B5EF4-FFF2-40B4-BE49-F238E27FC236}">
                <a16:creationId xmlns:a16="http://schemas.microsoft.com/office/drawing/2014/main" id="{67F70852-7F91-DE49-8E73-B538A16AE6D5}"/>
              </a:ext>
            </a:extLst>
          </p:cNvPr>
          <p:cNvSpPr>
            <a:spLocks noGrp="1"/>
          </p:cNvSpPr>
          <p:nvPr>
            <p:ph type="body" sz="quarter" idx="14" hasCustomPrompt="1"/>
          </p:nvPr>
        </p:nvSpPr>
        <p:spPr>
          <a:xfrm>
            <a:off x="646138" y="2058988"/>
            <a:ext cx="2232000" cy="138499"/>
          </a:xfrm>
        </p:spPr>
        <p:txBody>
          <a:bodyPr wrap="square" numCol="1">
            <a:spAutoFit/>
          </a:bodyPr>
          <a:lstStyle>
            <a:lvl1pPr>
              <a:defRPr sz="1000">
                <a:solidFill>
                  <a:schemeClr val="tx1">
                    <a:lumMod val="75000"/>
                    <a:lumOff val="25000"/>
                  </a:schemeClr>
                </a:solidFill>
              </a:defRPr>
            </a:lvl1pPr>
          </a:lstStyle>
          <a:p>
            <a:pPr lvl="0"/>
            <a:r>
              <a:rPr lang="de-DE" dirty="0"/>
              <a:t>Abb.: Name</a:t>
            </a:r>
          </a:p>
        </p:txBody>
      </p:sp>
      <p:sp>
        <p:nvSpPr>
          <p:cNvPr id="16" name="Bildplatzhalter 15">
            <a:extLst>
              <a:ext uri="{FF2B5EF4-FFF2-40B4-BE49-F238E27FC236}">
                <a16:creationId xmlns:a16="http://schemas.microsoft.com/office/drawing/2014/main" id="{C8EECFB1-F2BD-BD4C-846C-C455117D87B6}"/>
              </a:ext>
            </a:extLst>
          </p:cNvPr>
          <p:cNvSpPr>
            <a:spLocks noGrp="1"/>
          </p:cNvSpPr>
          <p:nvPr>
            <p:ph type="pic" sz="quarter" idx="15"/>
          </p:nvPr>
        </p:nvSpPr>
        <p:spPr>
          <a:xfrm>
            <a:off x="648000" y="2441037"/>
            <a:ext cx="2232000" cy="1843172"/>
          </a:xfrm>
          <a:ln w="3175">
            <a:solidFill>
              <a:schemeClr val="accent3"/>
            </a:solidFill>
          </a:ln>
        </p:spPr>
        <p:txBody>
          <a:bodyPr numCol="1"/>
          <a:lstStyle/>
          <a:p>
            <a:endParaRPr lang="de-DE"/>
          </a:p>
        </p:txBody>
      </p:sp>
      <p:sp>
        <p:nvSpPr>
          <p:cNvPr id="18" name="Textplatzhalter 17">
            <a:extLst>
              <a:ext uri="{FF2B5EF4-FFF2-40B4-BE49-F238E27FC236}">
                <a16:creationId xmlns:a16="http://schemas.microsoft.com/office/drawing/2014/main" id="{FCCDE675-022F-384B-A7A8-24341190E358}"/>
              </a:ext>
            </a:extLst>
          </p:cNvPr>
          <p:cNvSpPr>
            <a:spLocks noGrp="1"/>
          </p:cNvSpPr>
          <p:nvPr>
            <p:ph type="body" sz="quarter" idx="16" hasCustomPrompt="1"/>
          </p:nvPr>
        </p:nvSpPr>
        <p:spPr>
          <a:xfrm>
            <a:off x="646114" y="4350884"/>
            <a:ext cx="2232024" cy="138499"/>
          </a:xfrm>
        </p:spPr>
        <p:txBody>
          <a:bodyPr numCol="1">
            <a:spAutoFit/>
          </a:bodyPr>
          <a:lstStyle>
            <a:lvl1pPr>
              <a:defRPr sz="1000">
                <a:solidFill>
                  <a:schemeClr val="tx1">
                    <a:lumMod val="75000"/>
                    <a:lumOff val="25000"/>
                  </a:schemeClr>
                </a:solidFill>
              </a:defRPr>
            </a:lvl1pPr>
          </a:lstStyle>
          <a:p>
            <a:pPr lvl="0"/>
            <a:r>
              <a:rPr lang="de-DE" dirty="0"/>
              <a:t>Abb.: Name</a:t>
            </a:r>
          </a:p>
        </p:txBody>
      </p:sp>
      <p:sp>
        <p:nvSpPr>
          <p:cNvPr id="22" name="Textplatzhalter 21">
            <a:extLst>
              <a:ext uri="{FF2B5EF4-FFF2-40B4-BE49-F238E27FC236}">
                <a16:creationId xmlns:a16="http://schemas.microsoft.com/office/drawing/2014/main" id="{C563AD09-8910-A040-971A-246C45AEFFD1}"/>
              </a:ext>
            </a:extLst>
          </p:cNvPr>
          <p:cNvSpPr>
            <a:spLocks noGrp="1"/>
          </p:cNvSpPr>
          <p:nvPr>
            <p:ph type="body" sz="quarter" idx="17"/>
          </p:nvPr>
        </p:nvSpPr>
        <p:spPr>
          <a:xfrm>
            <a:off x="3474720" y="2058988"/>
            <a:ext cx="5021281" cy="1722329"/>
          </a:xfrm>
        </p:spPr>
        <p:txBody>
          <a:bodyPr lIns="180000" tIns="144000" rIns="180000" bIns="180000" numCol="1" anchor="ctr" anchorCtr="0">
            <a:normAutofit/>
          </a:bodyPr>
          <a:lstStyle>
            <a:lvl1pPr>
              <a:spcBef>
                <a:spcPts val="0"/>
              </a:spcBef>
              <a:spcAft>
                <a:spcPts val="600"/>
              </a:spcAft>
              <a:defRPr sz="1400"/>
            </a:lvl1pPr>
            <a:lvl2pPr>
              <a:spcBef>
                <a:spcPts val="0"/>
              </a:spcBef>
              <a:spcAft>
                <a:spcPts val="600"/>
              </a:spcAft>
              <a:defRPr sz="1400"/>
            </a:lvl2pPr>
            <a:lvl3pPr>
              <a:defRPr sz="1400"/>
            </a:lvl3pPr>
            <a:lvl4pPr>
              <a:defRPr sz="1400"/>
            </a:lvl4pPr>
            <a:lvl5pPr>
              <a:defRPr sz="1400"/>
            </a:lvl5pPr>
          </a:lstStyle>
          <a:p>
            <a:pPr lvl="0"/>
            <a:r>
              <a:rPr lang="de-DE" dirty="0"/>
              <a:t>Mastertextformat bearbeiten</a:t>
            </a:r>
          </a:p>
          <a:p>
            <a:pPr lvl="1"/>
            <a:r>
              <a:rPr lang="de-DE" dirty="0"/>
              <a:t>Zweite Ebene</a:t>
            </a:r>
          </a:p>
          <a:p>
            <a:pPr lvl="1"/>
            <a:r>
              <a:rPr lang="de-DE" dirty="0" err="1"/>
              <a:t>aölsdkjfalödj</a:t>
            </a:r>
            <a:endParaRPr lang="de-DE" dirty="0"/>
          </a:p>
        </p:txBody>
      </p:sp>
      <p:sp>
        <p:nvSpPr>
          <p:cNvPr id="29" name="Foliennummernplatzhalter 28">
            <a:extLst>
              <a:ext uri="{FF2B5EF4-FFF2-40B4-BE49-F238E27FC236}">
                <a16:creationId xmlns:a16="http://schemas.microsoft.com/office/drawing/2014/main" id="{2A9C4C7B-ECEC-3F46-9863-C46023432F30}"/>
              </a:ext>
            </a:extLst>
          </p:cNvPr>
          <p:cNvSpPr>
            <a:spLocks noGrp="1"/>
          </p:cNvSpPr>
          <p:nvPr>
            <p:ph type="sldNum" sz="quarter" idx="19"/>
          </p:nvPr>
        </p:nvSpPr>
        <p:spPr/>
        <p:txBody>
          <a:bodyPr/>
          <a:lstStyle/>
          <a:p>
            <a:fld id="{ED76730B-340B-944F-97E7-D9AAB3BD5E3F}" type="slidenum">
              <a:rPr lang="de-DE" smtClean="0"/>
              <a:t>‹Nr.›</a:t>
            </a:fld>
            <a:endParaRPr lang="de-DE"/>
          </a:p>
        </p:txBody>
      </p:sp>
      <p:cxnSp>
        <p:nvCxnSpPr>
          <p:cNvPr id="30" name="Gerade Verbindung 29">
            <a:extLst>
              <a:ext uri="{FF2B5EF4-FFF2-40B4-BE49-F238E27FC236}">
                <a16:creationId xmlns:a16="http://schemas.microsoft.com/office/drawing/2014/main" id="{CBF8D72A-7035-0548-B47F-47E66A10EF2E}"/>
              </a:ext>
            </a:extLst>
          </p:cNvPr>
          <p:cNvCxnSpPr>
            <a:cxnSpLocks/>
          </p:cNvCxnSpPr>
          <p:nvPr userDrawn="1"/>
        </p:nvCxnSpPr>
        <p:spPr>
          <a:xfrm>
            <a:off x="3474418" y="743282"/>
            <a:ext cx="5021582" cy="0"/>
          </a:xfrm>
          <a:prstGeom prst="line">
            <a:avLst/>
          </a:prstGeom>
          <a:ln w="15875">
            <a:solidFill>
              <a:schemeClr val="accent1">
                <a:alpha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1734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line 2 Zeil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0FB0D8-B386-0647-B04F-8016FF18E51A}"/>
              </a:ext>
            </a:extLst>
          </p:cNvPr>
          <p:cNvSpPr>
            <a:spLocks noGrp="1"/>
          </p:cNvSpPr>
          <p:nvPr>
            <p:ph type="title" hasCustomPrompt="1"/>
          </p:nvPr>
        </p:nvSpPr>
        <p:spPr>
          <a:xfrm>
            <a:off x="648000" y="337434"/>
            <a:ext cx="7848000" cy="886397"/>
          </a:xfrm>
        </p:spPr>
        <p:txBody>
          <a:bodyPr/>
          <a:lstStyle/>
          <a:p>
            <a:r>
              <a:rPr lang="de-DE" dirty="0"/>
              <a:t>MASTERTITEL</a:t>
            </a:r>
            <a:br>
              <a:rPr lang="de-DE" dirty="0"/>
            </a:br>
            <a:r>
              <a:rPr lang="de-DE" dirty="0"/>
              <a:t>2 ZEILEN</a:t>
            </a:r>
          </a:p>
        </p:txBody>
      </p:sp>
      <p:sp>
        <p:nvSpPr>
          <p:cNvPr id="6" name="Textplatzhalter 5">
            <a:extLst>
              <a:ext uri="{FF2B5EF4-FFF2-40B4-BE49-F238E27FC236}">
                <a16:creationId xmlns:a16="http://schemas.microsoft.com/office/drawing/2014/main" id="{B76DDAC1-2750-AB4B-8648-A3A6EF665EEA}"/>
              </a:ext>
            </a:extLst>
          </p:cNvPr>
          <p:cNvSpPr>
            <a:spLocks noGrp="1"/>
          </p:cNvSpPr>
          <p:nvPr>
            <p:ph type="body" sz="quarter" idx="11"/>
          </p:nvPr>
        </p:nvSpPr>
        <p:spPr>
          <a:xfrm>
            <a:off x="648000" y="1728000"/>
            <a:ext cx="7848300" cy="273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Foliennummernplatzhalter 11">
            <a:extLst>
              <a:ext uri="{FF2B5EF4-FFF2-40B4-BE49-F238E27FC236}">
                <a16:creationId xmlns:a16="http://schemas.microsoft.com/office/drawing/2014/main" id="{0D6B4F57-5E82-C741-B75F-9D16CF106477}"/>
              </a:ext>
            </a:extLst>
          </p:cNvPr>
          <p:cNvSpPr>
            <a:spLocks noGrp="1"/>
          </p:cNvSpPr>
          <p:nvPr>
            <p:ph type="sldNum" sz="quarter" idx="13"/>
          </p:nvPr>
        </p:nvSpPr>
        <p:spPr/>
        <p:txBody>
          <a:bodyPr/>
          <a:lstStyle/>
          <a:p>
            <a:fld id="{ED76730B-340B-944F-97E7-D9AAB3BD5E3F}" type="slidenum">
              <a:rPr lang="de-DE" smtClean="0"/>
              <a:t>‹Nr.›</a:t>
            </a:fld>
            <a:endParaRPr lang="de-DE"/>
          </a:p>
        </p:txBody>
      </p:sp>
      <p:cxnSp>
        <p:nvCxnSpPr>
          <p:cNvPr id="14" name="Gerade Verbindung 13">
            <a:extLst>
              <a:ext uri="{FF2B5EF4-FFF2-40B4-BE49-F238E27FC236}">
                <a16:creationId xmlns:a16="http://schemas.microsoft.com/office/drawing/2014/main" id="{2B36CF42-30EA-5C42-B323-513A1992B329}"/>
              </a:ext>
            </a:extLst>
          </p:cNvPr>
          <p:cNvCxnSpPr/>
          <p:nvPr userDrawn="1"/>
        </p:nvCxnSpPr>
        <p:spPr>
          <a:xfrm>
            <a:off x="648000" y="1180816"/>
            <a:ext cx="7848000" cy="0"/>
          </a:xfrm>
          <a:prstGeom prst="line">
            <a:avLst/>
          </a:prstGeom>
          <a:ln w="15875">
            <a:solidFill>
              <a:schemeClr val="accent1">
                <a:alpha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7801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el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94D092-2B00-8F40-A142-F67F54265971}"/>
              </a:ext>
            </a:extLst>
          </p:cNvPr>
          <p:cNvSpPr>
            <a:spLocks noGrp="1"/>
          </p:cNvSpPr>
          <p:nvPr>
            <p:ph type="title" hasCustomPrompt="1"/>
          </p:nvPr>
        </p:nvSpPr>
        <p:spPr/>
        <p:txBody>
          <a:bodyPr/>
          <a:lstStyle/>
          <a:p>
            <a:r>
              <a:rPr lang="de-DE" dirty="0"/>
              <a:t>MASTER TABELLE</a:t>
            </a:r>
          </a:p>
        </p:txBody>
      </p:sp>
      <p:sp>
        <p:nvSpPr>
          <p:cNvPr id="13" name="Foliennummernplatzhalter 12">
            <a:extLst>
              <a:ext uri="{FF2B5EF4-FFF2-40B4-BE49-F238E27FC236}">
                <a16:creationId xmlns:a16="http://schemas.microsoft.com/office/drawing/2014/main" id="{BB2802EE-2202-9040-8ABD-15D77FCD7839}"/>
              </a:ext>
            </a:extLst>
          </p:cNvPr>
          <p:cNvSpPr>
            <a:spLocks noGrp="1"/>
          </p:cNvSpPr>
          <p:nvPr>
            <p:ph type="sldNum" sz="quarter" idx="11"/>
          </p:nvPr>
        </p:nvSpPr>
        <p:spPr/>
        <p:txBody>
          <a:bodyPr/>
          <a:lstStyle/>
          <a:p>
            <a:fld id="{ED76730B-340B-944F-97E7-D9AAB3BD5E3F}" type="slidenum">
              <a:rPr lang="de-DE" smtClean="0"/>
              <a:t>‹Nr.›</a:t>
            </a:fld>
            <a:endParaRPr lang="de-DE"/>
          </a:p>
        </p:txBody>
      </p:sp>
      <p:cxnSp>
        <p:nvCxnSpPr>
          <p:cNvPr id="14" name="Gerade Verbindung 13">
            <a:extLst>
              <a:ext uri="{FF2B5EF4-FFF2-40B4-BE49-F238E27FC236}">
                <a16:creationId xmlns:a16="http://schemas.microsoft.com/office/drawing/2014/main" id="{1A872522-EFB2-4444-A23C-27F0067C8F7F}"/>
              </a:ext>
            </a:extLst>
          </p:cNvPr>
          <p:cNvCxnSpPr/>
          <p:nvPr userDrawn="1"/>
        </p:nvCxnSpPr>
        <p:spPr>
          <a:xfrm>
            <a:off x="648000" y="743282"/>
            <a:ext cx="7848000" cy="0"/>
          </a:xfrm>
          <a:prstGeom prst="line">
            <a:avLst/>
          </a:prstGeom>
          <a:ln w="15875">
            <a:solidFill>
              <a:schemeClr val="accent1">
                <a:alpha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2998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D742DF18-C013-AB4B-9207-3003A87544D7}"/>
              </a:ext>
            </a:extLst>
          </p:cNvPr>
          <p:cNvSpPr>
            <a:spLocks noGrp="1"/>
          </p:cNvSpPr>
          <p:nvPr>
            <p:ph type="sldNum" sz="quarter" idx="10"/>
          </p:nvPr>
        </p:nvSpPr>
        <p:spPr/>
        <p:txBody>
          <a:bodyPr/>
          <a:lstStyle/>
          <a:p>
            <a:fld id="{ED76730B-340B-944F-97E7-D9AAB3BD5E3F}" type="slidenum">
              <a:rPr lang="de-DE" smtClean="0"/>
              <a:pPr/>
              <a:t>‹Nr.›</a:t>
            </a:fld>
            <a:endParaRPr lang="de-DE" dirty="0"/>
          </a:p>
        </p:txBody>
      </p:sp>
    </p:spTree>
    <p:extLst>
      <p:ext uri="{BB962C8B-B14F-4D97-AF65-F5344CB8AC3E}">
        <p14:creationId xmlns:p14="http://schemas.microsoft.com/office/powerpoint/2010/main" val="2334363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8000" y="337434"/>
            <a:ext cx="7848000" cy="443198"/>
          </a:xfrm>
          <a:prstGeom prst="rect">
            <a:avLst/>
          </a:prstGeom>
          <a:ln>
            <a:noFill/>
          </a:ln>
        </p:spPr>
        <p:txBody>
          <a:bodyPr vert="horz" lIns="0" tIns="0" rIns="0" bIns="0" rtlCol="0" anchor="t" anchorCtr="0">
            <a:spAutoFit/>
          </a:bodyPr>
          <a:lstStyle/>
          <a:p>
            <a:r>
              <a:rPr lang="de-DE" dirty="0"/>
              <a:t>SPRECHEN STATT TIPPEN?!</a:t>
            </a:r>
            <a:endParaRPr lang="en-US" dirty="0"/>
          </a:p>
        </p:txBody>
      </p:sp>
      <p:sp>
        <p:nvSpPr>
          <p:cNvPr id="3" name="Text Placeholder 2"/>
          <p:cNvSpPr>
            <a:spLocks noGrp="1"/>
          </p:cNvSpPr>
          <p:nvPr>
            <p:ph type="body" idx="1"/>
          </p:nvPr>
        </p:nvSpPr>
        <p:spPr>
          <a:xfrm>
            <a:off x="648000" y="1713540"/>
            <a:ext cx="7848000" cy="2736000"/>
          </a:xfrm>
          <a:prstGeom prst="rect">
            <a:avLst/>
          </a:prstGeom>
        </p:spPr>
        <p:txBody>
          <a:bodyPr vert="horz" lIns="0" tIns="0" rIns="0" bIns="0" numCol="2" spcCol="576000" rtlCol="0">
            <a:normAutofit/>
          </a:bodyPr>
          <a:lstStyle/>
          <a:p>
            <a:pPr lvl="0"/>
            <a:r>
              <a:rPr lang="de-DE" dirty="0"/>
              <a:t>Mastertextformat bearbeiten</a:t>
            </a:r>
          </a:p>
          <a:p>
            <a:pPr lvl="1"/>
            <a:r>
              <a:rPr lang="de-DE" dirty="0"/>
              <a:t>Aufzählung</a:t>
            </a:r>
          </a:p>
        </p:txBody>
      </p:sp>
      <p:sp>
        <p:nvSpPr>
          <p:cNvPr id="16" name="Foliennummernplatzhalter 15">
            <a:extLst>
              <a:ext uri="{FF2B5EF4-FFF2-40B4-BE49-F238E27FC236}">
                <a16:creationId xmlns:a16="http://schemas.microsoft.com/office/drawing/2014/main" id="{181EAD34-1925-AD4C-9268-FC514EAA5A38}"/>
              </a:ext>
            </a:extLst>
          </p:cNvPr>
          <p:cNvSpPr>
            <a:spLocks noGrp="1"/>
          </p:cNvSpPr>
          <p:nvPr>
            <p:ph type="sldNum" sz="quarter" idx="4"/>
          </p:nvPr>
        </p:nvSpPr>
        <p:spPr>
          <a:xfrm>
            <a:off x="667350" y="4775214"/>
            <a:ext cx="803641" cy="274637"/>
          </a:xfrm>
          <a:prstGeom prst="rect">
            <a:avLst/>
          </a:prstGeom>
        </p:spPr>
        <p:txBody>
          <a:bodyPr vert="horz" lIns="0" tIns="0" rIns="0" bIns="0" rtlCol="0" anchor="ctr"/>
          <a:lstStyle>
            <a:lvl1pPr algn="l">
              <a:defRPr sz="1000" b="0" i="0">
                <a:solidFill>
                  <a:schemeClr val="tx1">
                    <a:tint val="75000"/>
                  </a:schemeClr>
                </a:solidFill>
                <a:latin typeface="Calibri" panose="020F0502020204030204" pitchFamily="34" charset="0"/>
                <a:cs typeface="Calibri" panose="020F0502020204030204" pitchFamily="34" charset="0"/>
              </a:defRPr>
            </a:lvl1pPr>
          </a:lstStyle>
          <a:p>
            <a:fld id="{ED76730B-340B-944F-97E7-D9AAB3BD5E3F}" type="slidenum">
              <a:rPr lang="de-DE" smtClean="0"/>
              <a:pPr/>
              <a:t>‹Nr.›</a:t>
            </a:fld>
            <a:endParaRPr lang="de-DE" dirty="0"/>
          </a:p>
        </p:txBody>
      </p:sp>
    </p:spTree>
    <p:extLst>
      <p:ext uri="{BB962C8B-B14F-4D97-AF65-F5344CB8AC3E}">
        <p14:creationId xmlns:p14="http://schemas.microsoft.com/office/powerpoint/2010/main" val="1550271839"/>
      </p:ext>
    </p:extLst>
  </p:cSld>
  <p:clrMap bg1="lt1" tx1="dk1" bg2="lt2" tx2="dk2" accent1="accent1" accent2="accent2" accent3="accent3" accent4="accent4" accent5="accent5" accent6="accent6" hlink="hlink" folHlink="folHlink"/>
  <p:sldLayoutIdLst>
    <p:sldLayoutId id="2147483674" r:id="rId1"/>
    <p:sldLayoutId id="2147483672" r:id="rId2"/>
    <p:sldLayoutId id="2147483673" r:id="rId3"/>
    <p:sldLayoutId id="2147483675" r:id="rId4"/>
    <p:sldLayoutId id="2147483676" r:id="rId5"/>
    <p:sldLayoutId id="2147483681" r:id="rId6"/>
    <p:sldLayoutId id="2147483677" r:id="rId7"/>
    <p:sldLayoutId id="2147483678" r:id="rId8"/>
    <p:sldLayoutId id="2147483679" r:id="rId9"/>
    <p:sldLayoutId id="2147483680" r:id="rId10"/>
  </p:sldLayoutIdLst>
  <p:hf hdr="0" ftr="0" dt="0"/>
  <p:txStyles>
    <p:titleStyle>
      <a:lvl1pPr algn="l" defTabSz="685800" rtl="0" eaLnBrk="1" latinLnBrk="0" hangingPunct="1">
        <a:lnSpc>
          <a:spcPct val="90000"/>
        </a:lnSpc>
        <a:spcBef>
          <a:spcPct val="0"/>
        </a:spcBef>
        <a:buNone/>
        <a:defRPr sz="3200" b="1" i="0" kern="1200">
          <a:ln>
            <a:noFill/>
          </a:ln>
          <a:solidFill>
            <a:schemeClr val="tx2"/>
          </a:solidFill>
          <a:latin typeface="Calibri" panose="020F0502020204030204" pitchFamily="34" charset="0"/>
          <a:ea typeface="+mj-ea"/>
          <a:cs typeface="Calibri" panose="020F0502020204030204" pitchFamily="34" charset="0"/>
        </a:defRPr>
      </a:lvl1pPr>
    </p:titleStyle>
    <p:bodyStyle>
      <a:lvl1pPr marL="0" indent="0" algn="l" defTabSz="685800" rtl="0" eaLnBrk="1" latinLnBrk="0" hangingPunct="1">
        <a:lnSpc>
          <a:spcPct val="100000"/>
        </a:lnSpc>
        <a:spcBef>
          <a:spcPts val="0"/>
        </a:spcBef>
        <a:spcAft>
          <a:spcPts val="600"/>
        </a:spcAft>
        <a:buFontTx/>
        <a:buNone/>
        <a:defRPr sz="2800" b="0" i="0" kern="1200">
          <a:solidFill>
            <a:schemeClr val="tx1"/>
          </a:solidFill>
          <a:latin typeface="Calibri Light" panose="020F0302020204030204" pitchFamily="34" charset="0"/>
          <a:ea typeface="+mn-ea"/>
          <a:cs typeface="Calibri Light" panose="020F0302020204030204" pitchFamily="34" charset="0"/>
        </a:defRPr>
      </a:lvl1pPr>
      <a:lvl2pPr marL="180975" indent="-180975" algn="l" defTabSz="685800" rtl="0" eaLnBrk="1" latinLnBrk="0" hangingPunct="1">
        <a:lnSpc>
          <a:spcPct val="100000"/>
        </a:lnSpc>
        <a:spcBef>
          <a:spcPts val="0"/>
        </a:spcBef>
        <a:spcAft>
          <a:spcPts val="600"/>
        </a:spcAft>
        <a:buClr>
          <a:schemeClr val="accent2"/>
        </a:buClr>
        <a:buFont typeface="Arial" panose="020B0604020202020204" pitchFamily="34" charset="0"/>
        <a:buChar char="•"/>
        <a:tabLst/>
        <a:defRPr sz="2800" b="0" i="0" kern="1200">
          <a:solidFill>
            <a:schemeClr val="tx1"/>
          </a:solidFill>
          <a:latin typeface="Calibri Light" panose="020F0302020204030204" pitchFamily="34" charset="0"/>
          <a:ea typeface="+mn-ea"/>
          <a:cs typeface="Calibri Light" panose="020F0302020204030204" pitchFamily="34" charset="0"/>
        </a:defRPr>
      </a:lvl2pPr>
      <a:lvl3pPr marL="6858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9.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17.png"/><Relationship Id="rId4" Type="http://schemas.microsoft.com/office/2007/relationships/hdphoto" Target="../media/hdphoto4.wdp"/></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microsoft.com/office/2007/relationships/hdphoto" Target="../media/hdphoto2.wdp"/><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9.xml"/><Relationship Id="rId6" Type="http://schemas.microsoft.com/office/2007/relationships/hdphoto" Target="../media/hdphoto2.wdp"/><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4AB151A0-939E-4701-A3CB-1975769A226E}"/>
              </a:ext>
            </a:extLst>
          </p:cNvPr>
          <p:cNvSpPr txBox="1"/>
          <p:nvPr/>
        </p:nvSpPr>
        <p:spPr>
          <a:xfrm>
            <a:off x="565689" y="2571750"/>
            <a:ext cx="3818994" cy="369332"/>
          </a:xfrm>
          <a:prstGeom prst="rect">
            <a:avLst/>
          </a:prstGeom>
          <a:noFill/>
        </p:spPr>
        <p:txBody>
          <a:bodyPr wrap="none" rtlCol="0">
            <a:spAutoFit/>
          </a:bodyPr>
          <a:lstStyle/>
          <a:p>
            <a:r>
              <a:rPr lang="de-AT" dirty="0"/>
              <a:t>Technik-Corner: Smartphone bedienen</a:t>
            </a:r>
          </a:p>
        </p:txBody>
      </p:sp>
    </p:spTree>
    <p:extLst>
      <p:ext uri="{BB962C8B-B14F-4D97-AF65-F5344CB8AC3E}">
        <p14:creationId xmlns:p14="http://schemas.microsoft.com/office/powerpoint/2010/main" val="3432247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7AAEED84-2E9A-492B-A20D-03B23F1F8C54}"/>
              </a:ext>
            </a:extLst>
          </p:cNvPr>
          <p:cNvSpPr>
            <a:spLocks noGrp="1"/>
          </p:cNvSpPr>
          <p:nvPr>
            <p:ph type="sldNum" sz="quarter" idx="10"/>
          </p:nvPr>
        </p:nvSpPr>
        <p:spPr/>
        <p:txBody>
          <a:bodyPr/>
          <a:lstStyle/>
          <a:p>
            <a:fld id="{ED76730B-340B-944F-97E7-D9AAB3BD5E3F}" type="slidenum">
              <a:rPr lang="de-DE" smtClean="0"/>
              <a:pPr/>
              <a:t>10</a:t>
            </a:fld>
            <a:endParaRPr lang="de-DE" dirty="0"/>
          </a:p>
        </p:txBody>
      </p:sp>
      <p:sp>
        <p:nvSpPr>
          <p:cNvPr id="3" name="Rechteck: diagonal liegende Ecken abgerundet 2">
            <a:extLst>
              <a:ext uri="{FF2B5EF4-FFF2-40B4-BE49-F238E27FC236}">
                <a16:creationId xmlns:a16="http://schemas.microsoft.com/office/drawing/2014/main" id="{AA06DADC-45E1-488E-948D-5EB4BBBB9DA2}"/>
              </a:ext>
            </a:extLst>
          </p:cNvPr>
          <p:cNvSpPr/>
          <p:nvPr/>
        </p:nvSpPr>
        <p:spPr>
          <a:xfrm>
            <a:off x="638475" y="403412"/>
            <a:ext cx="7867050" cy="4267200"/>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r>
              <a:rPr lang="de-DE" sz="6000" b="1" dirty="0">
                <a:solidFill>
                  <a:schemeClr val="tx2"/>
                </a:solidFill>
                <a:latin typeface="+mj-lt"/>
              </a:rPr>
              <a:t>„Hausübung“</a:t>
            </a:r>
          </a:p>
          <a:p>
            <a:r>
              <a:rPr lang="de-AT" sz="4400" dirty="0"/>
              <a:t>Begleiten Sie eine Person bei der Installation des UISEL Game und beim Durchspielen der einzelnen Schritte.</a:t>
            </a:r>
          </a:p>
        </p:txBody>
      </p:sp>
    </p:spTree>
    <p:extLst>
      <p:ext uri="{BB962C8B-B14F-4D97-AF65-F5344CB8AC3E}">
        <p14:creationId xmlns:p14="http://schemas.microsoft.com/office/powerpoint/2010/main" val="1775859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7AAEED84-2E9A-492B-A20D-03B23F1F8C54}"/>
              </a:ext>
            </a:extLst>
          </p:cNvPr>
          <p:cNvSpPr>
            <a:spLocks noGrp="1"/>
          </p:cNvSpPr>
          <p:nvPr>
            <p:ph type="sldNum" sz="quarter" idx="10"/>
          </p:nvPr>
        </p:nvSpPr>
        <p:spPr/>
        <p:txBody>
          <a:bodyPr/>
          <a:lstStyle/>
          <a:p>
            <a:fld id="{ED76730B-340B-944F-97E7-D9AAB3BD5E3F}" type="slidenum">
              <a:rPr lang="de-DE" smtClean="0"/>
              <a:pPr/>
              <a:t>11</a:t>
            </a:fld>
            <a:endParaRPr lang="de-DE" dirty="0"/>
          </a:p>
        </p:txBody>
      </p:sp>
      <p:sp>
        <p:nvSpPr>
          <p:cNvPr id="3" name="Rechteck: diagonal liegende Ecken abgerundet 2">
            <a:extLst>
              <a:ext uri="{FF2B5EF4-FFF2-40B4-BE49-F238E27FC236}">
                <a16:creationId xmlns:a16="http://schemas.microsoft.com/office/drawing/2014/main" id="{AA06DADC-45E1-488E-948D-5EB4BBBB9DA2}"/>
              </a:ext>
            </a:extLst>
          </p:cNvPr>
          <p:cNvSpPr/>
          <p:nvPr/>
        </p:nvSpPr>
        <p:spPr>
          <a:xfrm>
            <a:off x="638475" y="403412"/>
            <a:ext cx="7867050" cy="4267200"/>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pPr algn="r"/>
            <a:r>
              <a:rPr lang="de-DE" sz="3600" dirty="0"/>
              <a:t>						</a:t>
            </a:r>
            <a:r>
              <a:rPr lang="de-DE" sz="6000" dirty="0"/>
              <a:t>Smartphone 										bedienen</a:t>
            </a:r>
            <a:br>
              <a:rPr lang="de-DE" sz="6000" dirty="0"/>
            </a:br>
            <a:r>
              <a:rPr lang="de-DE" sz="4400" dirty="0">
                <a:solidFill>
                  <a:schemeClr val="tx2"/>
                </a:solidFill>
              </a:rPr>
              <a:t>Sprechen statt tippen.</a:t>
            </a:r>
          </a:p>
          <a:p>
            <a:pPr algn="ctr"/>
            <a:endParaRPr lang="de-DE" sz="3600" dirty="0"/>
          </a:p>
        </p:txBody>
      </p:sp>
      <p:pic>
        <p:nvPicPr>
          <p:cNvPr id="4" name="Grafik 3">
            <a:extLst>
              <a:ext uri="{FF2B5EF4-FFF2-40B4-BE49-F238E27FC236}">
                <a16:creationId xmlns:a16="http://schemas.microsoft.com/office/drawing/2014/main" id="{483E5E9C-FD0B-48E3-B0B3-910DF1044521}"/>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638474" y="1110817"/>
            <a:ext cx="2768113" cy="3559796"/>
          </a:xfrm>
          <a:prstGeom prst="rect">
            <a:avLst/>
          </a:prstGeom>
        </p:spPr>
      </p:pic>
    </p:spTree>
    <p:extLst>
      <p:ext uri="{BB962C8B-B14F-4D97-AF65-F5344CB8AC3E}">
        <p14:creationId xmlns:p14="http://schemas.microsoft.com/office/powerpoint/2010/main" val="725634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7AAEED84-2E9A-492B-A20D-03B23F1F8C54}"/>
              </a:ext>
            </a:extLst>
          </p:cNvPr>
          <p:cNvSpPr>
            <a:spLocks noGrp="1"/>
          </p:cNvSpPr>
          <p:nvPr>
            <p:ph type="sldNum" sz="quarter" idx="10"/>
          </p:nvPr>
        </p:nvSpPr>
        <p:spPr/>
        <p:txBody>
          <a:bodyPr/>
          <a:lstStyle/>
          <a:p>
            <a:fld id="{ED76730B-340B-944F-97E7-D9AAB3BD5E3F}" type="slidenum">
              <a:rPr lang="de-DE" smtClean="0"/>
              <a:pPr/>
              <a:t>12</a:t>
            </a:fld>
            <a:endParaRPr lang="de-DE" dirty="0"/>
          </a:p>
        </p:txBody>
      </p:sp>
      <p:sp>
        <p:nvSpPr>
          <p:cNvPr id="3" name="Rechteck: diagonal liegende Ecken abgerundet 2">
            <a:extLst>
              <a:ext uri="{FF2B5EF4-FFF2-40B4-BE49-F238E27FC236}">
                <a16:creationId xmlns:a16="http://schemas.microsoft.com/office/drawing/2014/main" id="{AA06DADC-45E1-488E-948D-5EB4BBBB9DA2}"/>
              </a:ext>
            </a:extLst>
          </p:cNvPr>
          <p:cNvSpPr/>
          <p:nvPr/>
        </p:nvSpPr>
        <p:spPr>
          <a:xfrm>
            <a:off x="638475" y="403412"/>
            <a:ext cx="7867050" cy="4267200"/>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r>
              <a:rPr lang="de-DE" sz="6000" dirty="0"/>
              <a:t>Sprechen Sie schon, oder tippen Sie</a:t>
            </a:r>
          </a:p>
          <a:p>
            <a:r>
              <a:rPr lang="de-DE" sz="6000" dirty="0"/>
              <a:t>noch?</a:t>
            </a:r>
          </a:p>
        </p:txBody>
      </p:sp>
      <p:pic>
        <p:nvPicPr>
          <p:cNvPr id="4" name="Grafik 3">
            <a:extLst>
              <a:ext uri="{FF2B5EF4-FFF2-40B4-BE49-F238E27FC236}">
                <a16:creationId xmlns:a16="http://schemas.microsoft.com/office/drawing/2014/main" id="{53E381B6-BC54-4091-9BB5-7FAE027AFE60}"/>
              </a:ext>
            </a:extLst>
          </p:cNvPr>
          <p:cNvPicPr>
            <a:picLocks noChangeAspect="1"/>
          </p:cNvPicPr>
          <p:nvPr/>
        </p:nvPicPr>
        <p:blipFill>
          <a:blip r:embed="rId3">
            <a:duotone>
              <a:schemeClr val="accent1">
                <a:shade val="45000"/>
                <a:satMod val="135000"/>
              </a:schemeClr>
              <a:prstClr val="white"/>
            </a:duotone>
          </a:blip>
          <a:stretch>
            <a:fillRect/>
          </a:stretch>
        </p:blipFill>
        <p:spPr>
          <a:xfrm>
            <a:off x="6246976" y="2291129"/>
            <a:ext cx="1724670" cy="2019014"/>
          </a:xfrm>
          <a:prstGeom prst="rect">
            <a:avLst/>
          </a:prstGeom>
        </p:spPr>
      </p:pic>
    </p:spTree>
    <p:extLst>
      <p:ext uri="{BB962C8B-B14F-4D97-AF65-F5344CB8AC3E}">
        <p14:creationId xmlns:p14="http://schemas.microsoft.com/office/powerpoint/2010/main" val="390763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7AAEED84-2E9A-492B-A20D-03B23F1F8C54}"/>
              </a:ext>
            </a:extLst>
          </p:cNvPr>
          <p:cNvSpPr>
            <a:spLocks noGrp="1"/>
          </p:cNvSpPr>
          <p:nvPr>
            <p:ph type="sldNum" sz="quarter" idx="10"/>
          </p:nvPr>
        </p:nvSpPr>
        <p:spPr/>
        <p:txBody>
          <a:bodyPr/>
          <a:lstStyle/>
          <a:p>
            <a:fld id="{ED76730B-340B-944F-97E7-D9AAB3BD5E3F}" type="slidenum">
              <a:rPr lang="de-DE" smtClean="0"/>
              <a:pPr/>
              <a:t>13</a:t>
            </a:fld>
            <a:endParaRPr lang="de-DE" dirty="0"/>
          </a:p>
        </p:txBody>
      </p:sp>
      <p:sp>
        <p:nvSpPr>
          <p:cNvPr id="3" name="Rechteck: diagonal liegende Ecken abgerundet 2">
            <a:extLst>
              <a:ext uri="{FF2B5EF4-FFF2-40B4-BE49-F238E27FC236}">
                <a16:creationId xmlns:a16="http://schemas.microsoft.com/office/drawing/2014/main" id="{AA06DADC-45E1-488E-948D-5EB4BBBB9DA2}"/>
              </a:ext>
            </a:extLst>
          </p:cNvPr>
          <p:cNvSpPr/>
          <p:nvPr/>
        </p:nvSpPr>
        <p:spPr>
          <a:xfrm>
            <a:off x="638475" y="403412"/>
            <a:ext cx="7867050" cy="4267200"/>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r>
              <a:rPr lang="de-DE" sz="3200" b="1" dirty="0">
                <a:solidFill>
                  <a:schemeClr val="tx2"/>
                </a:solidFill>
                <a:latin typeface="+mj-lt"/>
              </a:rPr>
              <a:t>Mikrofontaste Android-Betriebssystem</a:t>
            </a:r>
          </a:p>
          <a:p>
            <a:endParaRPr lang="de-DE" sz="3200" b="1" dirty="0">
              <a:solidFill>
                <a:schemeClr val="tx2"/>
              </a:solidFill>
              <a:latin typeface="+mj-lt"/>
            </a:endParaRPr>
          </a:p>
          <a:p>
            <a:endParaRPr lang="de-DE" sz="3200" b="1" dirty="0">
              <a:solidFill>
                <a:schemeClr val="tx2"/>
              </a:solidFill>
              <a:latin typeface="+mj-lt"/>
            </a:endParaRPr>
          </a:p>
          <a:p>
            <a:endParaRPr lang="de-DE" sz="3200" b="1" dirty="0">
              <a:solidFill>
                <a:schemeClr val="tx2"/>
              </a:solidFill>
              <a:latin typeface="+mj-lt"/>
            </a:endParaRPr>
          </a:p>
          <a:p>
            <a:endParaRPr lang="de-DE" sz="3200" b="1" dirty="0">
              <a:solidFill>
                <a:schemeClr val="tx2"/>
              </a:solidFill>
              <a:latin typeface="+mj-lt"/>
            </a:endParaRPr>
          </a:p>
          <a:p>
            <a:endParaRPr lang="de-DE" sz="3200" b="1" dirty="0">
              <a:solidFill>
                <a:schemeClr val="tx2"/>
              </a:solidFill>
              <a:latin typeface="+mj-lt"/>
            </a:endParaRPr>
          </a:p>
          <a:p>
            <a:endParaRPr lang="de-DE" sz="3200" b="1" dirty="0">
              <a:solidFill>
                <a:schemeClr val="tx2"/>
              </a:solidFill>
              <a:latin typeface="+mj-lt"/>
            </a:endParaRPr>
          </a:p>
          <a:p>
            <a:endParaRPr lang="de-DE" sz="3200" b="1" dirty="0">
              <a:solidFill>
                <a:schemeClr val="tx2"/>
              </a:solidFill>
              <a:latin typeface="+mj-lt"/>
            </a:endParaRPr>
          </a:p>
        </p:txBody>
      </p:sp>
      <p:pic>
        <p:nvPicPr>
          <p:cNvPr id="9" name="Grafik 8">
            <a:extLst>
              <a:ext uri="{FF2B5EF4-FFF2-40B4-BE49-F238E27FC236}">
                <a16:creationId xmlns:a16="http://schemas.microsoft.com/office/drawing/2014/main" id="{3105912D-5582-4562-9AFC-DEC31ABE471C}"/>
              </a:ext>
            </a:extLst>
          </p:cNvPr>
          <p:cNvPicPr>
            <a:picLocks noChangeAspect="1"/>
          </p:cNvPicPr>
          <p:nvPr/>
        </p:nvPicPr>
        <p:blipFill rotWithShape="1">
          <a:blip r:embed="rId2"/>
          <a:srcRect l="4184" r="61808"/>
          <a:stretch/>
        </p:blipFill>
        <p:spPr>
          <a:xfrm>
            <a:off x="7557592" y="412377"/>
            <a:ext cx="947933" cy="720000"/>
          </a:xfrm>
          <a:prstGeom prst="rect">
            <a:avLst/>
          </a:prstGeom>
        </p:spPr>
      </p:pic>
      <p:pic>
        <p:nvPicPr>
          <p:cNvPr id="10" name="Grafik 9" descr="Ein Bild, das Elektronik, Computer, Tastatur enthält.&#10;&#10;Automatisch generierte Beschreibung">
            <a:extLst>
              <a:ext uri="{FF2B5EF4-FFF2-40B4-BE49-F238E27FC236}">
                <a16:creationId xmlns:a16="http://schemas.microsoft.com/office/drawing/2014/main" id="{724F1DA7-F2EF-4B02-AE93-46C996659704}"/>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t="48184"/>
          <a:stretch/>
        </p:blipFill>
        <p:spPr>
          <a:xfrm>
            <a:off x="2706814" y="1107968"/>
            <a:ext cx="3730371" cy="3436334"/>
          </a:xfrm>
          <a:prstGeom prst="rect">
            <a:avLst/>
          </a:prstGeom>
          <a:ln>
            <a:solidFill>
              <a:schemeClr val="bg1">
                <a:lumMod val="85000"/>
              </a:schemeClr>
            </a:solidFill>
          </a:ln>
        </p:spPr>
      </p:pic>
      <p:sp>
        <p:nvSpPr>
          <p:cNvPr id="11" name="Rechteck: abgerundete Ecken 10">
            <a:extLst>
              <a:ext uri="{FF2B5EF4-FFF2-40B4-BE49-F238E27FC236}">
                <a16:creationId xmlns:a16="http://schemas.microsoft.com/office/drawing/2014/main" id="{3345F0F2-3916-4DCD-9F47-E44787FA29A6}"/>
              </a:ext>
            </a:extLst>
          </p:cNvPr>
          <p:cNvSpPr/>
          <p:nvPr/>
        </p:nvSpPr>
        <p:spPr>
          <a:xfrm>
            <a:off x="5454235" y="3627393"/>
            <a:ext cx="457200" cy="533400"/>
          </a:xfrm>
          <a:prstGeom prst="round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de-AT"/>
          </a:p>
        </p:txBody>
      </p:sp>
    </p:spTree>
    <p:extLst>
      <p:ext uri="{BB962C8B-B14F-4D97-AF65-F5344CB8AC3E}">
        <p14:creationId xmlns:p14="http://schemas.microsoft.com/office/powerpoint/2010/main" val="2560477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7AAEED84-2E9A-492B-A20D-03B23F1F8C54}"/>
              </a:ext>
            </a:extLst>
          </p:cNvPr>
          <p:cNvSpPr>
            <a:spLocks noGrp="1"/>
          </p:cNvSpPr>
          <p:nvPr>
            <p:ph type="sldNum" sz="quarter" idx="10"/>
          </p:nvPr>
        </p:nvSpPr>
        <p:spPr/>
        <p:txBody>
          <a:bodyPr/>
          <a:lstStyle/>
          <a:p>
            <a:fld id="{ED76730B-340B-944F-97E7-D9AAB3BD5E3F}" type="slidenum">
              <a:rPr lang="de-DE" smtClean="0"/>
              <a:pPr/>
              <a:t>14</a:t>
            </a:fld>
            <a:endParaRPr lang="de-DE" dirty="0"/>
          </a:p>
        </p:txBody>
      </p:sp>
      <p:sp>
        <p:nvSpPr>
          <p:cNvPr id="3" name="Rechteck: diagonal liegende Ecken abgerundet 2">
            <a:extLst>
              <a:ext uri="{FF2B5EF4-FFF2-40B4-BE49-F238E27FC236}">
                <a16:creationId xmlns:a16="http://schemas.microsoft.com/office/drawing/2014/main" id="{AA06DADC-45E1-488E-948D-5EB4BBBB9DA2}"/>
              </a:ext>
            </a:extLst>
          </p:cNvPr>
          <p:cNvSpPr/>
          <p:nvPr/>
        </p:nvSpPr>
        <p:spPr>
          <a:xfrm>
            <a:off x="638475" y="403412"/>
            <a:ext cx="7867050" cy="4267200"/>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r>
              <a:rPr lang="de-DE" sz="3200" b="1" dirty="0">
                <a:solidFill>
                  <a:schemeClr val="tx2"/>
                </a:solidFill>
                <a:latin typeface="+mj-lt"/>
              </a:rPr>
              <a:t>Mikrofontaste iOS-Betriebssystem</a:t>
            </a:r>
          </a:p>
          <a:p>
            <a:endParaRPr lang="de-DE" sz="3200" b="1" dirty="0">
              <a:solidFill>
                <a:schemeClr val="tx2"/>
              </a:solidFill>
              <a:latin typeface="+mj-lt"/>
            </a:endParaRPr>
          </a:p>
          <a:p>
            <a:endParaRPr lang="de-DE" sz="3200" b="1" dirty="0">
              <a:solidFill>
                <a:schemeClr val="tx2"/>
              </a:solidFill>
              <a:latin typeface="+mj-lt"/>
            </a:endParaRPr>
          </a:p>
          <a:p>
            <a:endParaRPr lang="de-DE" sz="3200" b="1" dirty="0">
              <a:solidFill>
                <a:schemeClr val="tx2"/>
              </a:solidFill>
              <a:latin typeface="+mj-lt"/>
            </a:endParaRPr>
          </a:p>
          <a:p>
            <a:endParaRPr lang="de-DE" sz="3200" b="1" dirty="0">
              <a:solidFill>
                <a:schemeClr val="tx2"/>
              </a:solidFill>
              <a:latin typeface="+mj-lt"/>
            </a:endParaRPr>
          </a:p>
          <a:p>
            <a:endParaRPr lang="de-DE" sz="3200" b="1" dirty="0">
              <a:solidFill>
                <a:schemeClr val="tx2"/>
              </a:solidFill>
              <a:latin typeface="+mj-lt"/>
            </a:endParaRPr>
          </a:p>
          <a:p>
            <a:endParaRPr lang="de-DE" sz="3200" b="1" dirty="0">
              <a:solidFill>
                <a:schemeClr val="tx2"/>
              </a:solidFill>
              <a:latin typeface="+mj-lt"/>
            </a:endParaRPr>
          </a:p>
          <a:p>
            <a:endParaRPr lang="de-DE" sz="3200" b="1" dirty="0">
              <a:solidFill>
                <a:schemeClr val="tx2"/>
              </a:solidFill>
              <a:latin typeface="+mj-lt"/>
            </a:endParaRPr>
          </a:p>
        </p:txBody>
      </p:sp>
      <p:pic>
        <p:nvPicPr>
          <p:cNvPr id="7" name="Grafik 6">
            <a:extLst>
              <a:ext uri="{FF2B5EF4-FFF2-40B4-BE49-F238E27FC236}">
                <a16:creationId xmlns:a16="http://schemas.microsoft.com/office/drawing/2014/main" id="{ADE0F8D7-CD3C-4ABE-B9B5-B52DCE46E6E8}"/>
              </a:ext>
            </a:extLst>
          </p:cNvPr>
          <p:cNvPicPr>
            <a:picLocks noChangeAspect="1"/>
          </p:cNvPicPr>
          <p:nvPr/>
        </p:nvPicPr>
        <p:blipFill rotWithShape="1">
          <a:blip r:embed="rId2"/>
          <a:srcRect l="64760"/>
          <a:stretch/>
        </p:blipFill>
        <p:spPr>
          <a:xfrm>
            <a:off x="7514694" y="421612"/>
            <a:ext cx="982286" cy="720000"/>
          </a:xfrm>
          <a:prstGeom prst="rect">
            <a:avLst/>
          </a:prstGeom>
        </p:spPr>
      </p:pic>
      <p:pic>
        <p:nvPicPr>
          <p:cNvPr id="13" name="Grafik 12" descr="Ein Bild, das Screenshot enthält.&#10;&#10;Automatisch generierte Beschreibung">
            <a:extLst>
              <a:ext uri="{FF2B5EF4-FFF2-40B4-BE49-F238E27FC236}">
                <a16:creationId xmlns:a16="http://schemas.microsoft.com/office/drawing/2014/main" id="{FA0A3BE6-5E0B-4E08-9199-8B0C7C7588F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9357"/>
          <a:stretch/>
        </p:blipFill>
        <p:spPr>
          <a:xfrm>
            <a:off x="2702118" y="1155179"/>
            <a:ext cx="3739763" cy="3368645"/>
          </a:xfrm>
          <a:prstGeom prst="rect">
            <a:avLst/>
          </a:prstGeom>
          <a:ln>
            <a:solidFill>
              <a:schemeClr val="bg1">
                <a:lumMod val="85000"/>
              </a:schemeClr>
            </a:solidFill>
          </a:ln>
        </p:spPr>
      </p:pic>
      <p:sp>
        <p:nvSpPr>
          <p:cNvPr id="11" name="Rechteck: abgerundete Ecken 10">
            <a:extLst>
              <a:ext uri="{FF2B5EF4-FFF2-40B4-BE49-F238E27FC236}">
                <a16:creationId xmlns:a16="http://schemas.microsoft.com/office/drawing/2014/main" id="{3345F0F2-3916-4DCD-9F47-E44787FA29A6}"/>
              </a:ext>
            </a:extLst>
          </p:cNvPr>
          <p:cNvSpPr/>
          <p:nvPr/>
        </p:nvSpPr>
        <p:spPr>
          <a:xfrm>
            <a:off x="3578957" y="3999385"/>
            <a:ext cx="457200" cy="533400"/>
          </a:xfrm>
          <a:prstGeom prst="round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de-AT"/>
          </a:p>
        </p:txBody>
      </p:sp>
    </p:spTree>
    <p:extLst>
      <p:ext uri="{BB962C8B-B14F-4D97-AF65-F5344CB8AC3E}">
        <p14:creationId xmlns:p14="http://schemas.microsoft.com/office/powerpoint/2010/main" val="3662810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7AAEED84-2E9A-492B-A20D-03B23F1F8C54}"/>
              </a:ext>
            </a:extLst>
          </p:cNvPr>
          <p:cNvSpPr>
            <a:spLocks noGrp="1"/>
          </p:cNvSpPr>
          <p:nvPr>
            <p:ph type="sldNum" sz="quarter" idx="10"/>
          </p:nvPr>
        </p:nvSpPr>
        <p:spPr/>
        <p:txBody>
          <a:bodyPr/>
          <a:lstStyle/>
          <a:p>
            <a:fld id="{ED76730B-340B-944F-97E7-D9AAB3BD5E3F}" type="slidenum">
              <a:rPr lang="de-DE" smtClean="0"/>
              <a:pPr/>
              <a:t>15</a:t>
            </a:fld>
            <a:endParaRPr lang="de-DE" dirty="0"/>
          </a:p>
        </p:txBody>
      </p:sp>
      <p:sp>
        <p:nvSpPr>
          <p:cNvPr id="3" name="Rechteck: diagonal liegende Ecken abgerundet 2">
            <a:extLst>
              <a:ext uri="{FF2B5EF4-FFF2-40B4-BE49-F238E27FC236}">
                <a16:creationId xmlns:a16="http://schemas.microsoft.com/office/drawing/2014/main" id="{AA06DADC-45E1-488E-948D-5EB4BBBB9DA2}"/>
              </a:ext>
            </a:extLst>
          </p:cNvPr>
          <p:cNvSpPr/>
          <p:nvPr/>
        </p:nvSpPr>
        <p:spPr>
          <a:xfrm>
            <a:off x="638475" y="403412"/>
            <a:ext cx="7867050" cy="4267200"/>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r>
              <a:rPr lang="de-DE" sz="6000" b="1" dirty="0">
                <a:solidFill>
                  <a:schemeClr val="tx2"/>
                </a:solidFill>
                <a:latin typeface="+mj-lt"/>
              </a:rPr>
              <a:t>Wir üben gemeinsam</a:t>
            </a:r>
          </a:p>
          <a:p>
            <a:pPr defTabSz="475991" fontAlgn="base">
              <a:spcBef>
                <a:spcPct val="0"/>
              </a:spcBef>
              <a:spcAft>
                <a:spcPct val="0"/>
              </a:spcAft>
            </a:pPr>
            <a:r>
              <a:rPr lang="de-DE" sz="6000" dirty="0">
                <a:solidFill>
                  <a:prstClr val="black"/>
                </a:solidFill>
                <a:latin typeface="+mj-lt"/>
              </a:rPr>
              <a:t>Bitte nehmen Sie jetzt Ihr Smartphone zur Hand.</a:t>
            </a:r>
            <a:endParaRPr lang="de-DE" sz="6000" dirty="0"/>
          </a:p>
        </p:txBody>
      </p:sp>
    </p:spTree>
    <p:extLst>
      <p:ext uri="{BB962C8B-B14F-4D97-AF65-F5344CB8AC3E}">
        <p14:creationId xmlns:p14="http://schemas.microsoft.com/office/powerpoint/2010/main" val="2881660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7AAEED84-2E9A-492B-A20D-03B23F1F8C54}"/>
              </a:ext>
            </a:extLst>
          </p:cNvPr>
          <p:cNvSpPr>
            <a:spLocks noGrp="1"/>
          </p:cNvSpPr>
          <p:nvPr>
            <p:ph type="sldNum" sz="quarter" idx="10"/>
          </p:nvPr>
        </p:nvSpPr>
        <p:spPr/>
        <p:txBody>
          <a:bodyPr/>
          <a:lstStyle/>
          <a:p>
            <a:fld id="{ED76730B-340B-944F-97E7-D9AAB3BD5E3F}" type="slidenum">
              <a:rPr lang="de-DE" smtClean="0"/>
              <a:pPr/>
              <a:t>16</a:t>
            </a:fld>
            <a:endParaRPr lang="de-DE" dirty="0"/>
          </a:p>
        </p:txBody>
      </p:sp>
      <p:sp>
        <p:nvSpPr>
          <p:cNvPr id="3" name="Rechteck: diagonal liegende Ecken abgerundet 2">
            <a:extLst>
              <a:ext uri="{FF2B5EF4-FFF2-40B4-BE49-F238E27FC236}">
                <a16:creationId xmlns:a16="http://schemas.microsoft.com/office/drawing/2014/main" id="{AA06DADC-45E1-488E-948D-5EB4BBBB9DA2}"/>
              </a:ext>
            </a:extLst>
          </p:cNvPr>
          <p:cNvSpPr/>
          <p:nvPr/>
        </p:nvSpPr>
        <p:spPr>
          <a:xfrm>
            <a:off x="638475" y="403412"/>
            <a:ext cx="7867050" cy="4267200"/>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r>
              <a:rPr lang="de-DE" sz="6000" b="1" dirty="0">
                <a:solidFill>
                  <a:schemeClr val="tx2"/>
                </a:solidFill>
                <a:latin typeface="+mj-lt"/>
              </a:rPr>
              <a:t>Wir üben gemeinsam</a:t>
            </a:r>
          </a:p>
          <a:p>
            <a:pPr defTabSz="475991" fontAlgn="base">
              <a:spcBef>
                <a:spcPct val="0"/>
              </a:spcBef>
              <a:spcAft>
                <a:spcPct val="0"/>
              </a:spcAft>
            </a:pPr>
            <a:r>
              <a:rPr lang="de-DE" sz="6000" dirty="0">
                <a:solidFill>
                  <a:prstClr val="black"/>
                </a:solidFill>
                <a:latin typeface="+mj-lt"/>
              </a:rPr>
              <a:t>Haben Sie eine Mikrofontaste auf</a:t>
            </a:r>
          </a:p>
          <a:p>
            <a:pPr defTabSz="475991" fontAlgn="base">
              <a:spcBef>
                <a:spcPct val="0"/>
              </a:spcBef>
              <a:spcAft>
                <a:spcPct val="0"/>
              </a:spcAft>
            </a:pPr>
            <a:r>
              <a:rPr lang="de-DE" sz="6000" dirty="0">
                <a:solidFill>
                  <a:prstClr val="black"/>
                </a:solidFill>
                <a:latin typeface="+mj-lt"/>
              </a:rPr>
              <a:t>Ihrer Tastatur?</a:t>
            </a:r>
            <a:endParaRPr lang="de-DE" sz="6000" dirty="0"/>
          </a:p>
        </p:txBody>
      </p:sp>
      <p:pic>
        <p:nvPicPr>
          <p:cNvPr id="4" name="Grafik 3">
            <a:extLst>
              <a:ext uri="{FF2B5EF4-FFF2-40B4-BE49-F238E27FC236}">
                <a16:creationId xmlns:a16="http://schemas.microsoft.com/office/drawing/2014/main" id="{DC164B3E-5AA5-48BB-9EA6-650ABA9140AF}"/>
              </a:ext>
            </a:extLst>
          </p:cNvPr>
          <p:cNvPicPr>
            <a:picLocks noChangeAspect="1"/>
          </p:cNvPicPr>
          <p:nvPr/>
        </p:nvPicPr>
        <p:blipFill>
          <a:blip r:embed="rId2"/>
          <a:stretch>
            <a:fillRect/>
          </a:stretch>
        </p:blipFill>
        <p:spPr>
          <a:xfrm>
            <a:off x="6731240" y="2153006"/>
            <a:ext cx="1530512" cy="1791719"/>
          </a:xfrm>
          <a:prstGeom prst="rect">
            <a:avLst/>
          </a:prstGeom>
        </p:spPr>
      </p:pic>
    </p:spTree>
    <p:extLst>
      <p:ext uri="{BB962C8B-B14F-4D97-AF65-F5344CB8AC3E}">
        <p14:creationId xmlns:p14="http://schemas.microsoft.com/office/powerpoint/2010/main" val="1186931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7AAEED84-2E9A-492B-A20D-03B23F1F8C54}"/>
              </a:ext>
            </a:extLst>
          </p:cNvPr>
          <p:cNvSpPr>
            <a:spLocks noGrp="1"/>
          </p:cNvSpPr>
          <p:nvPr>
            <p:ph type="sldNum" sz="quarter" idx="10"/>
          </p:nvPr>
        </p:nvSpPr>
        <p:spPr/>
        <p:txBody>
          <a:bodyPr/>
          <a:lstStyle/>
          <a:p>
            <a:fld id="{ED76730B-340B-944F-97E7-D9AAB3BD5E3F}" type="slidenum">
              <a:rPr lang="de-DE" smtClean="0"/>
              <a:pPr/>
              <a:t>17</a:t>
            </a:fld>
            <a:endParaRPr lang="de-DE" dirty="0"/>
          </a:p>
        </p:txBody>
      </p:sp>
      <p:sp>
        <p:nvSpPr>
          <p:cNvPr id="3" name="Rechteck: diagonal liegende Ecken abgerundet 2">
            <a:extLst>
              <a:ext uri="{FF2B5EF4-FFF2-40B4-BE49-F238E27FC236}">
                <a16:creationId xmlns:a16="http://schemas.microsoft.com/office/drawing/2014/main" id="{AA06DADC-45E1-488E-948D-5EB4BBBB9DA2}"/>
              </a:ext>
            </a:extLst>
          </p:cNvPr>
          <p:cNvSpPr/>
          <p:nvPr/>
        </p:nvSpPr>
        <p:spPr>
          <a:xfrm>
            <a:off x="638475" y="403412"/>
            <a:ext cx="7867050" cy="4267200"/>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r>
              <a:rPr lang="de-DE" sz="6000" b="1" dirty="0">
                <a:solidFill>
                  <a:schemeClr val="tx2"/>
                </a:solidFill>
                <a:latin typeface="+mj-lt"/>
              </a:rPr>
              <a:t>Wir üben gemeinsam</a:t>
            </a:r>
          </a:p>
          <a:p>
            <a:r>
              <a:rPr lang="de-AT" sz="3200" dirty="0"/>
              <a:t>Öffnen Sie eine neue Notiz.</a:t>
            </a:r>
          </a:p>
          <a:p>
            <a:r>
              <a:rPr lang="de-AT" sz="3200" dirty="0"/>
              <a:t>Die Bildschirmtastatur wird sichtbar.</a:t>
            </a:r>
          </a:p>
          <a:p>
            <a:endParaRPr lang="de-AT" sz="3200" dirty="0"/>
          </a:p>
          <a:p>
            <a:endParaRPr lang="de-AT" sz="3200" dirty="0"/>
          </a:p>
          <a:p>
            <a:endParaRPr lang="de-AT" sz="3200" dirty="0"/>
          </a:p>
          <a:p>
            <a:r>
              <a:rPr lang="de-AT" sz="3200" dirty="0"/>
              <a:t>Mikrofontaste?</a:t>
            </a:r>
          </a:p>
        </p:txBody>
      </p:sp>
      <p:grpSp>
        <p:nvGrpSpPr>
          <p:cNvPr id="7" name="Gruppieren 6">
            <a:extLst>
              <a:ext uri="{FF2B5EF4-FFF2-40B4-BE49-F238E27FC236}">
                <a16:creationId xmlns:a16="http://schemas.microsoft.com/office/drawing/2014/main" id="{B84ED587-2739-4E94-BCC1-E9564E2B7F06}"/>
              </a:ext>
            </a:extLst>
          </p:cNvPr>
          <p:cNvGrpSpPr/>
          <p:nvPr/>
        </p:nvGrpSpPr>
        <p:grpSpPr>
          <a:xfrm>
            <a:off x="4455588" y="2537012"/>
            <a:ext cx="1919812" cy="2098862"/>
            <a:chOff x="5353050" y="1990912"/>
            <a:chExt cx="2451100" cy="2679700"/>
          </a:xfrm>
        </p:grpSpPr>
        <p:pic>
          <p:nvPicPr>
            <p:cNvPr id="5" name="Grafik 4" descr="Ein Bild, das Licht, Schild, sitzend, Verkehr enthält.&#10;&#10;Automatisch generierte Beschreibung">
              <a:extLst>
                <a:ext uri="{FF2B5EF4-FFF2-40B4-BE49-F238E27FC236}">
                  <a16:creationId xmlns:a16="http://schemas.microsoft.com/office/drawing/2014/main" id="{2C38389D-FC51-40E0-994D-9725EF98A86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8530"/>
            <a:stretch/>
          </p:blipFill>
          <p:spPr>
            <a:xfrm>
              <a:off x="5353050" y="1990912"/>
              <a:ext cx="2451100" cy="2679700"/>
            </a:xfrm>
            <a:prstGeom prst="rect">
              <a:avLst/>
            </a:prstGeom>
          </p:spPr>
        </p:pic>
        <p:pic>
          <p:nvPicPr>
            <p:cNvPr id="6" name="Grafik 5">
              <a:extLst>
                <a:ext uri="{FF2B5EF4-FFF2-40B4-BE49-F238E27FC236}">
                  <a16:creationId xmlns:a16="http://schemas.microsoft.com/office/drawing/2014/main" id="{0CD69CFF-4846-4FA9-AB6F-099DF4507F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10251" y="2314763"/>
              <a:ext cx="1049606" cy="1866900"/>
            </a:xfrm>
            <a:prstGeom prst="rect">
              <a:avLst/>
            </a:prstGeom>
          </p:spPr>
        </p:pic>
      </p:grpSp>
    </p:spTree>
    <p:extLst>
      <p:ext uri="{BB962C8B-B14F-4D97-AF65-F5344CB8AC3E}">
        <p14:creationId xmlns:p14="http://schemas.microsoft.com/office/powerpoint/2010/main" val="2820681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7AAEED84-2E9A-492B-A20D-03B23F1F8C54}"/>
              </a:ext>
            </a:extLst>
          </p:cNvPr>
          <p:cNvSpPr>
            <a:spLocks noGrp="1"/>
          </p:cNvSpPr>
          <p:nvPr>
            <p:ph type="sldNum" sz="quarter" idx="10"/>
          </p:nvPr>
        </p:nvSpPr>
        <p:spPr/>
        <p:txBody>
          <a:bodyPr/>
          <a:lstStyle/>
          <a:p>
            <a:fld id="{ED76730B-340B-944F-97E7-D9AAB3BD5E3F}" type="slidenum">
              <a:rPr lang="de-DE" smtClean="0"/>
              <a:pPr/>
              <a:t>18</a:t>
            </a:fld>
            <a:endParaRPr lang="de-DE" dirty="0"/>
          </a:p>
        </p:txBody>
      </p:sp>
      <p:sp>
        <p:nvSpPr>
          <p:cNvPr id="3" name="Rechteck: diagonal liegende Ecken abgerundet 2">
            <a:extLst>
              <a:ext uri="{FF2B5EF4-FFF2-40B4-BE49-F238E27FC236}">
                <a16:creationId xmlns:a16="http://schemas.microsoft.com/office/drawing/2014/main" id="{AA06DADC-45E1-488E-948D-5EB4BBBB9DA2}"/>
              </a:ext>
            </a:extLst>
          </p:cNvPr>
          <p:cNvSpPr/>
          <p:nvPr/>
        </p:nvSpPr>
        <p:spPr>
          <a:xfrm>
            <a:off x="638475" y="403412"/>
            <a:ext cx="7867050" cy="4267200"/>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r>
              <a:rPr lang="de-DE" sz="6000" b="1" dirty="0">
                <a:solidFill>
                  <a:schemeClr val="tx2"/>
                </a:solidFill>
                <a:latin typeface="+mj-lt"/>
              </a:rPr>
              <a:t>Welches Betriebssystem habe ich?</a:t>
            </a:r>
          </a:p>
          <a:p>
            <a:endParaRPr lang="de-DE" sz="6000" b="1" dirty="0">
              <a:solidFill>
                <a:schemeClr val="tx2"/>
              </a:solidFill>
              <a:latin typeface="+mj-lt"/>
            </a:endParaRPr>
          </a:p>
          <a:p>
            <a:pPr defTabSz="475991" fontAlgn="base">
              <a:spcBef>
                <a:spcPct val="0"/>
              </a:spcBef>
              <a:spcAft>
                <a:spcPct val="0"/>
              </a:spcAft>
            </a:pPr>
            <a:r>
              <a:rPr lang="de-DE" sz="6000" dirty="0">
                <a:solidFill>
                  <a:prstClr val="black"/>
                </a:solidFill>
                <a:latin typeface="+mj-lt"/>
              </a:rPr>
              <a:t>Android oder iOS?</a:t>
            </a:r>
            <a:endParaRPr lang="de-DE" sz="6000" dirty="0"/>
          </a:p>
        </p:txBody>
      </p:sp>
      <p:pic>
        <p:nvPicPr>
          <p:cNvPr id="4" name="Grafik 3">
            <a:extLst>
              <a:ext uri="{FF2B5EF4-FFF2-40B4-BE49-F238E27FC236}">
                <a16:creationId xmlns:a16="http://schemas.microsoft.com/office/drawing/2014/main" id="{A9677F91-B014-4F60-8065-3149EBE02BDD}"/>
              </a:ext>
            </a:extLst>
          </p:cNvPr>
          <p:cNvPicPr>
            <a:picLocks noChangeAspect="1"/>
          </p:cNvPicPr>
          <p:nvPr/>
        </p:nvPicPr>
        <p:blipFill rotWithShape="1">
          <a:blip r:embed="rId3"/>
          <a:srcRect l="4184" r="61808"/>
          <a:stretch/>
        </p:blipFill>
        <p:spPr>
          <a:xfrm>
            <a:off x="1769114" y="2763692"/>
            <a:ext cx="947933" cy="720000"/>
          </a:xfrm>
          <a:prstGeom prst="rect">
            <a:avLst/>
          </a:prstGeom>
        </p:spPr>
      </p:pic>
      <p:pic>
        <p:nvPicPr>
          <p:cNvPr id="5" name="Grafik 4">
            <a:extLst>
              <a:ext uri="{FF2B5EF4-FFF2-40B4-BE49-F238E27FC236}">
                <a16:creationId xmlns:a16="http://schemas.microsoft.com/office/drawing/2014/main" id="{2402548A-8085-4A86-B22E-9368AC26024B}"/>
              </a:ext>
            </a:extLst>
          </p:cNvPr>
          <p:cNvPicPr>
            <a:picLocks noChangeAspect="1"/>
          </p:cNvPicPr>
          <p:nvPr/>
        </p:nvPicPr>
        <p:blipFill rotWithShape="1">
          <a:blip r:embed="rId3"/>
          <a:srcRect l="64760"/>
          <a:stretch/>
        </p:blipFill>
        <p:spPr>
          <a:xfrm>
            <a:off x="5120143" y="2763692"/>
            <a:ext cx="982286" cy="720000"/>
          </a:xfrm>
          <a:prstGeom prst="rect">
            <a:avLst/>
          </a:prstGeom>
        </p:spPr>
      </p:pic>
    </p:spTree>
    <p:extLst>
      <p:ext uri="{BB962C8B-B14F-4D97-AF65-F5344CB8AC3E}">
        <p14:creationId xmlns:p14="http://schemas.microsoft.com/office/powerpoint/2010/main" val="1529138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7AAEED84-2E9A-492B-A20D-03B23F1F8C54}"/>
              </a:ext>
            </a:extLst>
          </p:cNvPr>
          <p:cNvSpPr>
            <a:spLocks noGrp="1"/>
          </p:cNvSpPr>
          <p:nvPr>
            <p:ph type="sldNum" sz="quarter" idx="10"/>
          </p:nvPr>
        </p:nvSpPr>
        <p:spPr/>
        <p:txBody>
          <a:bodyPr/>
          <a:lstStyle/>
          <a:p>
            <a:fld id="{ED76730B-340B-944F-97E7-D9AAB3BD5E3F}" type="slidenum">
              <a:rPr lang="de-DE" smtClean="0"/>
              <a:pPr/>
              <a:t>19</a:t>
            </a:fld>
            <a:endParaRPr lang="de-DE" dirty="0"/>
          </a:p>
        </p:txBody>
      </p:sp>
      <p:sp>
        <p:nvSpPr>
          <p:cNvPr id="3" name="Rechteck: diagonal liegende Ecken abgerundet 2">
            <a:extLst>
              <a:ext uri="{FF2B5EF4-FFF2-40B4-BE49-F238E27FC236}">
                <a16:creationId xmlns:a16="http://schemas.microsoft.com/office/drawing/2014/main" id="{AA06DADC-45E1-488E-948D-5EB4BBBB9DA2}"/>
              </a:ext>
            </a:extLst>
          </p:cNvPr>
          <p:cNvSpPr/>
          <p:nvPr/>
        </p:nvSpPr>
        <p:spPr>
          <a:xfrm>
            <a:off x="549789" y="1236169"/>
            <a:ext cx="3933525" cy="2919452"/>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r>
              <a:rPr lang="de-DE" sz="1600" b="1" dirty="0">
                <a:solidFill>
                  <a:schemeClr val="tx2"/>
                </a:solidFill>
                <a:latin typeface="+mj-lt"/>
              </a:rPr>
              <a:t>Android-Betriebssystem</a:t>
            </a:r>
          </a:p>
          <a:p>
            <a:pPr marL="342900" indent="-342900">
              <a:buFont typeface="Arial" panose="020B0604020202020204" pitchFamily="34" charset="0"/>
              <a:buChar char="•"/>
            </a:pPr>
            <a:r>
              <a:rPr lang="de-DE" sz="1800" dirty="0"/>
              <a:t>Einstellungen</a:t>
            </a:r>
          </a:p>
          <a:p>
            <a:pPr marL="342900" indent="-342900">
              <a:buFont typeface="Arial" panose="020B0604020202020204" pitchFamily="34" charset="0"/>
              <a:buChar char="•"/>
            </a:pPr>
            <a:r>
              <a:rPr lang="de-DE" sz="1800" dirty="0"/>
              <a:t>Erweiterte Einstellungen </a:t>
            </a:r>
            <a:br>
              <a:rPr lang="de-DE" sz="1800" dirty="0"/>
            </a:br>
            <a:r>
              <a:rPr lang="de-DE" sz="1800" dirty="0"/>
              <a:t>(oder: System)</a:t>
            </a:r>
          </a:p>
          <a:p>
            <a:pPr marL="342900" indent="-342900">
              <a:buFont typeface="Arial" panose="020B0604020202020204" pitchFamily="34" charset="0"/>
              <a:buChar char="•"/>
            </a:pPr>
            <a:r>
              <a:rPr lang="de-DE" sz="1800" dirty="0"/>
              <a:t>Sprache &amp; Eingabe </a:t>
            </a:r>
            <a:br>
              <a:rPr lang="de-DE" sz="1800" dirty="0"/>
            </a:br>
            <a:r>
              <a:rPr lang="de-DE" sz="1800" dirty="0"/>
              <a:t>Auswahl der aktiven Tastatur</a:t>
            </a:r>
          </a:p>
          <a:p>
            <a:pPr marL="342900" indent="-342900">
              <a:buFont typeface="Arial" panose="020B0604020202020204" pitchFamily="34" charset="0"/>
              <a:buChar char="•"/>
            </a:pPr>
            <a:r>
              <a:rPr lang="de-DE" sz="1800" dirty="0"/>
              <a:t>Einstellungen:</a:t>
            </a:r>
            <a:br>
              <a:rPr lang="de-DE" sz="1800" dirty="0"/>
            </a:br>
            <a:r>
              <a:rPr lang="de-DE" sz="1800" b="1" dirty="0"/>
              <a:t>Sprachtaste anzeigen</a:t>
            </a:r>
          </a:p>
        </p:txBody>
      </p:sp>
      <p:pic>
        <p:nvPicPr>
          <p:cNvPr id="4" name="Grafik 3">
            <a:extLst>
              <a:ext uri="{FF2B5EF4-FFF2-40B4-BE49-F238E27FC236}">
                <a16:creationId xmlns:a16="http://schemas.microsoft.com/office/drawing/2014/main" id="{A9677F91-B014-4F60-8065-3149EBE02BDD}"/>
              </a:ext>
            </a:extLst>
          </p:cNvPr>
          <p:cNvPicPr>
            <a:picLocks noChangeAspect="1"/>
          </p:cNvPicPr>
          <p:nvPr/>
        </p:nvPicPr>
        <p:blipFill rotWithShape="1">
          <a:blip r:embed="rId3"/>
          <a:srcRect l="4184" r="61808"/>
          <a:stretch/>
        </p:blipFill>
        <p:spPr>
          <a:xfrm>
            <a:off x="3535380" y="516169"/>
            <a:ext cx="947933" cy="720000"/>
          </a:xfrm>
          <a:prstGeom prst="rect">
            <a:avLst/>
          </a:prstGeom>
        </p:spPr>
      </p:pic>
      <p:pic>
        <p:nvPicPr>
          <p:cNvPr id="5" name="Grafik 4">
            <a:extLst>
              <a:ext uri="{FF2B5EF4-FFF2-40B4-BE49-F238E27FC236}">
                <a16:creationId xmlns:a16="http://schemas.microsoft.com/office/drawing/2014/main" id="{2402548A-8085-4A86-B22E-9368AC26024B}"/>
              </a:ext>
            </a:extLst>
          </p:cNvPr>
          <p:cNvPicPr>
            <a:picLocks noChangeAspect="1"/>
          </p:cNvPicPr>
          <p:nvPr/>
        </p:nvPicPr>
        <p:blipFill rotWithShape="1">
          <a:blip r:embed="rId3"/>
          <a:srcRect l="64760"/>
          <a:stretch/>
        </p:blipFill>
        <p:spPr>
          <a:xfrm>
            <a:off x="7611925" y="516169"/>
            <a:ext cx="982286" cy="720000"/>
          </a:xfrm>
          <a:prstGeom prst="rect">
            <a:avLst/>
          </a:prstGeom>
        </p:spPr>
      </p:pic>
      <p:sp>
        <p:nvSpPr>
          <p:cNvPr id="7" name="Rechteck: diagonal liegende Ecken abgerundet 6">
            <a:extLst>
              <a:ext uri="{FF2B5EF4-FFF2-40B4-BE49-F238E27FC236}">
                <a16:creationId xmlns:a16="http://schemas.microsoft.com/office/drawing/2014/main" id="{564B31A0-72EE-43CC-8DCA-A11269CF999E}"/>
              </a:ext>
            </a:extLst>
          </p:cNvPr>
          <p:cNvSpPr/>
          <p:nvPr/>
        </p:nvSpPr>
        <p:spPr>
          <a:xfrm>
            <a:off x="4660688" y="1236169"/>
            <a:ext cx="3933525" cy="2919452"/>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r>
              <a:rPr lang="de-DE" sz="1600" b="1" dirty="0">
                <a:solidFill>
                  <a:schemeClr val="tx2"/>
                </a:solidFill>
                <a:latin typeface="+mj-lt"/>
              </a:rPr>
              <a:t>iOS Betriebssystem</a:t>
            </a:r>
          </a:p>
          <a:p>
            <a:pPr marL="342900" indent="-342900">
              <a:buFont typeface="Arial" panose="020B0604020202020204" pitchFamily="34" charset="0"/>
              <a:buChar char="•"/>
            </a:pPr>
            <a:r>
              <a:rPr lang="de-DE" sz="1800" dirty="0"/>
              <a:t>Einstellungen</a:t>
            </a:r>
          </a:p>
          <a:p>
            <a:pPr marL="342900" indent="-342900">
              <a:buFont typeface="Arial" panose="020B0604020202020204" pitchFamily="34" charset="0"/>
              <a:buChar char="•"/>
            </a:pPr>
            <a:r>
              <a:rPr lang="de-DE" sz="1800" dirty="0"/>
              <a:t>Allgemein</a:t>
            </a:r>
          </a:p>
          <a:p>
            <a:pPr marL="342900" indent="-342900">
              <a:buFont typeface="Arial" panose="020B0604020202020204" pitchFamily="34" charset="0"/>
              <a:buChar char="•"/>
            </a:pPr>
            <a:r>
              <a:rPr lang="de-DE" sz="1800" dirty="0"/>
              <a:t>Tastatur: </a:t>
            </a:r>
            <a:br>
              <a:rPr lang="de-DE" sz="1800" dirty="0"/>
            </a:br>
            <a:r>
              <a:rPr lang="de-DE" sz="1800" b="1" dirty="0"/>
              <a:t>Diktierfunktion aktivieren</a:t>
            </a:r>
            <a:endParaRPr lang="de-DE" sz="1800" dirty="0"/>
          </a:p>
          <a:p>
            <a:endParaRPr lang="de-DE" sz="1800" dirty="0"/>
          </a:p>
          <a:p>
            <a:r>
              <a:rPr lang="de-DE" sz="1800" dirty="0"/>
              <a:t>Ein Mikrofon sollte nun bei der Tastatur angezeigt werden!</a:t>
            </a:r>
            <a:endParaRPr lang="de-DE" sz="1800" b="1" dirty="0"/>
          </a:p>
        </p:txBody>
      </p:sp>
      <p:grpSp>
        <p:nvGrpSpPr>
          <p:cNvPr id="14" name="Gruppieren 13">
            <a:extLst>
              <a:ext uri="{FF2B5EF4-FFF2-40B4-BE49-F238E27FC236}">
                <a16:creationId xmlns:a16="http://schemas.microsoft.com/office/drawing/2014/main" id="{01CB7619-47F3-4679-9644-2DF9BC1FDC26}"/>
              </a:ext>
            </a:extLst>
          </p:cNvPr>
          <p:cNvGrpSpPr/>
          <p:nvPr/>
        </p:nvGrpSpPr>
        <p:grpSpPr>
          <a:xfrm>
            <a:off x="2698049" y="4258283"/>
            <a:ext cx="3747901" cy="749761"/>
            <a:chOff x="2041071" y="4258283"/>
            <a:chExt cx="3747901" cy="749761"/>
          </a:xfrm>
        </p:grpSpPr>
        <p:sp>
          <p:nvSpPr>
            <p:cNvPr id="10" name="Textfeld 9">
              <a:extLst>
                <a:ext uri="{FF2B5EF4-FFF2-40B4-BE49-F238E27FC236}">
                  <a16:creationId xmlns:a16="http://schemas.microsoft.com/office/drawing/2014/main" id="{AC1FA186-CE72-4DDA-9037-F7D0E214A344}"/>
                </a:ext>
              </a:extLst>
            </p:cNvPr>
            <p:cNvSpPr txBox="1"/>
            <p:nvPr/>
          </p:nvSpPr>
          <p:spPr>
            <a:xfrm>
              <a:off x="2041071" y="4448498"/>
              <a:ext cx="3682587" cy="369332"/>
            </a:xfrm>
            <a:prstGeom prst="rect">
              <a:avLst/>
            </a:prstGeom>
            <a:noFill/>
          </p:spPr>
          <p:txBody>
            <a:bodyPr wrap="none" rtlCol="0">
              <a:spAutoFit/>
            </a:bodyPr>
            <a:lstStyle/>
            <a:p>
              <a:r>
                <a:rPr lang="de-AT" dirty="0">
                  <a:latin typeface="Calibri" panose="020F0502020204030204" pitchFamily="34" charset="0"/>
                  <a:cs typeface="Calibri" panose="020F0502020204030204" pitchFamily="34" charset="0"/>
                </a:rPr>
                <a:t>Probieren Sie die Funktion aus!</a:t>
              </a:r>
            </a:p>
          </p:txBody>
        </p:sp>
        <p:pic>
          <p:nvPicPr>
            <p:cNvPr id="13" name="Grafik 12" descr="Ein Bild, das Licht, Schild, sitzend, Verkehr enthält.&#10;&#10;Automatisch generierte Beschreibung">
              <a:extLst>
                <a:ext uri="{FF2B5EF4-FFF2-40B4-BE49-F238E27FC236}">
                  <a16:creationId xmlns:a16="http://schemas.microsoft.com/office/drawing/2014/main" id="{A791B14D-B0D0-49E8-B409-5323B375D375}"/>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l="8530"/>
            <a:stretch/>
          </p:blipFill>
          <p:spPr>
            <a:xfrm>
              <a:off x="5103172" y="4258283"/>
              <a:ext cx="685800" cy="749761"/>
            </a:xfrm>
            <a:prstGeom prst="rect">
              <a:avLst/>
            </a:prstGeom>
          </p:spPr>
        </p:pic>
      </p:grpSp>
    </p:spTree>
    <p:extLst>
      <p:ext uri="{BB962C8B-B14F-4D97-AF65-F5344CB8AC3E}">
        <p14:creationId xmlns:p14="http://schemas.microsoft.com/office/powerpoint/2010/main" val="1238797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6652DF5-EAEF-4205-9A7D-CB8FED5C07D0}"/>
              </a:ext>
            </a:extLst>
          </p:cNvPr>
          <p:cNvSpPr>
            <a:spLocks noGrp="1"/>
          </p:cNvSpPr>
          <p:nvPr>
            <p:ph type="body" sz="quarter" idx="11"/>
          </p:nvPr>
        </p:nvSpPr>
        <p:spPr>
          <a:xfrm>
            <a:off x="648000" y="879474"/>
            <a:ext cx="7848000" cy="384721"/>
          </a:xfrm>
        </p:spPr>
        <p:txBody>
          <a:bodyPr/>
          <a:lstStyle/>
          <a:p>
            <a:r>
              <a:rPr lang="de-AT" dirty="0"/>
              <a:t>Technik-Corner</a:t>
            </a:r>
          </a:p>
        </p:txBody>
      </p:sp>
      <p:sp>
        <p:nvSpPr>
          <p:cNvPr id="3" name="Textplatzhalter 2">
            <a:extLst>
              <a:ext uri="{FF2B5EF4-FFF2-40B4-BE49-F238E27FC236}">
                <a16:creationId xmlns:a16="http://schemas.microsoft.com/office/drawing/2014/main" id="{F62E0B26-2671-4DBB-880C-B13B23101C71}"/>
              </a:ext>
            </a:extLst>
          </p:cNvPr>
          <p:cNvSpPr>
            <a:spLocks noGrp="1"/>
          </p:cNvSpPr>
          <p:nvPr>
            <p:ph type="body" sz="quarter" idx="12"/>
          </p:nvPr>
        </p:nvSpPr>
        <p:spPr>
          <a:xfrm>
            <a:off x="647999" y="1728000"/>
            <a:ext cx="3826029" cy="2736000"/>
          </a:xfrm>
        </p:spPr>
        <p:txBody>
          <a:bodyPr/>
          <a:lstStyle/>
          <a:p>
            <a:r>
              <a:rPr lang="de-AT" dirty="0"/>
              <a:t>Smartphone bedienen</a:t>
            </a:r>
          </a:p>
          <a:p>
            <a:pPr marL="457200" indent="-457200">
              <a:buClr>
                <a:srgbClr val="EFA836"/>
              </a:buClr>
              <a:buFont typeface="Arial" panose="020B0604020202020204" pitchFamily="34" charset="0"/>
              <a:buChar char="•"/>
            </a:pPr>
            <a:r>
              <a:rPr lang="de-AT" dirty="0"/>
              <a:t>	UISEL-APP</a:t>
            </a:r>
          </a:p>
          <a:p>
            <a:pPr marL="457200" indent="-457200">
              <a:buClr>
                <a:srgbClr val="EFA836"/>
              </a:buClr>
              <a:buFont typeface="Arial" panose="020B0604020202020204" pitchFamily="34" charset="0"/>
              <a:buChar char="•"/>
            </a:pPr>
            <a:r>
              <a:rPr lang="de-AT" dirty="0"/>
              <a:t>	Sprechen statt tippen</a:t>
            </a:r>
          </a:p>
          <a:p>
            <a:endParaRPr lang="de-AT" dirty="0"/>
          </a:p>
        </p:txBody>
      </p:sp>
      <p:pic>
        <p:nvPicPr>
          <p:cNvPr id="9" name="Bildplatzhalter 8">
            <a:extLst>
              <a:ext uri="{FF2B5EF4-FFF2-40B4-BE49-F238E27FC236}">
                <a16:creationId xmlns:a16="http://schemas.microsoft.com/office/drawing/2014/main" id="{57E07AC4-8DD0-4F2F-8AEE-03D71E8B9E2A}"/>
              </a:ext>
            </a:extLst>
          </p:cNvPr>
          <p:cNvPicPr>
            <a:picLocks noGrp="1" noChangeAspect="1"/>
          </p:cNvPicPr>
          <p:nvPr>
            <p:ph type="pic" sz="quarter" idx="13"/>
          </p:nvPr>
        </p:nvPicPr>
        <p:blipFill>
          <a:blip r:embed="rId3"/>
          <a:srcRect t="22886" b="22886"/>
          <a:stretch>
            <a:fillRect/>
          </a:stretch>
        </p:blipFill>
        <p:spPr>
          <a:xfrm>
            <a:off x="4859999" y="1646357"/>
            <a:ext cx="3636001" cy="2536026"/>
          </a:xfrm>
        </p:spPr>
      </p:pic>
      <p:sp>
        <p:nvSpPr>
          <p:cNvPr id="5" name="Textplatzhalter 4">
            <a:extLst>
              <a:ext uri="{FF2B5EF4-FFF2-40B4-BE49-F238E27FC236}">
                <a16:creationId xmlns:a16="http://schemas.microsoft.com/office/drawing/2014/main" id="{136A2F34-CD81-4039-A937-972E48FAC1AA}"/>
              </a:ext>
            </a:extLst>
          </p:cNvPr>
          <p:cNvSpPr>
            <a:spLocks noGrp="1"/>
          </p:cNvSpPr>
          <p:nvPr>
            <p:ph type="body" sz="quarter" idx="14"/>
          </p:nvPr>
        </p:nvSpPr>
        <p:spPr>
          <a:xfrm>
            <a:off x="4859038" y="4325501"/>
            <a:ext cx="3636962" cy="153888"/>
          </a:xfrm>
        </p:spPr>
        <p:txBody>
          <a:bodyPr/>
          <a:lstStyle/>
          <a:p>
            <a:r>
              <a:rPr lang="de-AT" dirty="0"/>
              <a:t>Quelle: </a:t>
            </a:r>
            <a:r>
              <a:rPr lang="de-AT" dirty="0" err="1"/>
              <a:t>Pixabay</a:t>
            </a:r>
            <a:endParaRPr lang="de-AT" dirty="0"/>
          </a:p>
        </p:txBody>
      </p:sp>
      <p:sp>
        <p:nvSpPr>
          <p:cNvPr id="6" name="Foliennummernplatzhalter 5">
            <a:extLst>
              <a:ext uri="{FF2B5EF4-FFF2-40B4-BE49-F238E27FC236}">
                <a16:creationId xmlns:a16="http://schemas.microsoft.com/office/drawing/2014/main" id="{85852A69-232E-4FD1-90FC-5A492CADF0BF}"/>
              </a:ext>
            </a:extLst>
          </p:cNvPr>
          <p:cNvSpPr>
            <a:spLocks noGrp="1"/>
          </p:cNvSpPr>
          <p:nvPr>
            <p:ph type="sldNum" sz="quarter" idx="16"/>
          </p:nvPr>
        </p:nvSpPr>
        <p:spPr/>
        <p:txBody>
          <a:bodyPr/>
          <a:lstStyle/>
          <a:p>
            <a:fld id="{ED76730B-340B-944F-97E7-D9AAB3BD5E3F}" type="slidenum">
              <a:rPr lang="de-DE" smtClean="0"/>
              <a:t>2</a:t>
            </a:fld>
            <a:endParaRPr lang="de-DE"/>
          </a:p>
        </p:txBody>
      </p:sp>
      <p:sp>
        <p:nvSpPr>
          <p:cNvPr id="7" name="Titel 6">
            <a:extLst>
              <a:ext uri="{FF2B5EF4-FFF2-40B4-BE49-F238E27FC236}">
                <a16:creationId xmlns:a16="http://schemas.microsoft.com/office/drawing/2014/main" id="{E7E96E27-0D37-48B4-8F5E-11E89D665CFB}"/>
              </a:ext>
            </a:extLst>
          </p:cNvPr>
          <p:cNvSpPr>
            <a:spLocks noGrp="1"/>
          </p:cNvSpPr>
          <p:nvPr>
            <p:ph type="title"/>
          </p:nvPr>
        </p:nvSpPr>
        <p:spPr/>
        <p:txBody>
          <a:bodyPr/>
          <a:lstStyle/>
          <a:p>
            <a:r>
              <a:rPr lang="de-DE" dirty="0"/>
              <a:t>Digitale Alltagskompetenzen vermitteln</a:t>
            </a:r>
            <a:endParaRPr lang="de-AT" dirty="0"/>
          </a:p>
        </p:txBody>
      </p:sp>
    </p:spTree>
    <p:extLst>
      <p:ext uri="{BB962C8B-B14F-4D97-AF65-F5344CB8AC3E}">
        <p14:creationId xmlns:p14="http://schemas.microsoft.com/office/powerpoint/2010/main" val="746439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7AAEED84-2E9A-492B-A20D-03B23F1F8C54}"/>
              </a:ext>
            </a:extLst>
          </p:cNvPr>
          <p:cNvSpPr>
            <a:spLocks noGrp="1"/>
          </p:cNvSpPr>
          <p:nvPr>
            <p:ph type="sldNum" sz="quarter" idx="10"/>
          </p:nvPr>
        </p:nvSpPr>
        <p:spPr/>
        <p:txBody>
          <a:bodyPr/>
          <a:lstStyle/>
          <a:p>
            <a:fld id="{ED76730B-340B-944F-97E7-D9AAB3BD5E3F}" type="slidenum">
              <a:rPr lang="de-DE" smtClean="0"/>
              <a:pPr/>
              <a:t>20</a:t>
            </a:fld>
            <a:endParaRPr lang="de-DE" dirty="0"/>
          </a:p>
        </p:txBody>
      </p:sp>
      <p:sp>
        <p:nvSpPr>
          <p:cNvPr id="3" name="Rechteck: diagonal liegende Ecken abgerundet 2">
            <a:extLst>
              <a:ext uri="{FF2B5EF4-FFF2-40B4-BE49-F238E27FC236}">
                <a16:creationId xmlns:a16="http://schemas.microsoft.com/office/drawing/2014/main" id="{AA06DADC-45E1-488E-948D-5EB4BBBB9DA2}"/>
              </a:ext>
            </a:extLst>
          </p:cNvPr>
          <p:cNvSpPr/>
          <p:nvPr/>
        </p:nvSpPr>
        <p:spPr>
          <a:xfrm>
            <a:off x="638475" y="403412"/>
            <a:ext cx="7867050" cy="4267200"/>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r>
              <a:rPr lang="de-DE" sz="6000" b="1" dirty="0">
                <a:solidFill>
                  <a:schemeClr val="tx2"/>
                </a:solidFill>
                <a:latin typeface="+mj-lt"/>
              </a:rPr>
              <a:t>„Hausübung“</a:t>
            </a:r>
          </a:p>
          <a:p>
            <a:r>
              <a:rPr lang="de-AT" sz="3600" dirty="0"/>
              <a:t>Erklären Sie einer Person, wozu die Diktierfunktion eingesetzt werden kann. Unterstützen Sie die Person bei der Aktivierung und probieren Sie die Funktion gemeinsam aus.</a:t>
            </a:r>
          </a:p>
        </p:txBody>
      </p:sp>
    </p:spTree>
    <p:extLst>
      <p:ext uri="{BB962C8B-B14F-4D97-AF65-F5344CB8AC3E}">
        <p14:creationId xmlns:p14="http://schemas.microsoft.com/office/powerpoint/2010/main" val="1059301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8B974195-75F1-B742-A61C-45B828B6CC5C}"/>
              </a:ext>
            </a:extLst>
          </p:cNvPr>
          <p:cNvSpPr>
            <a:spLocks noGrp="1"/>
          </p:cNvSpPr>
          <p:nvPr>
            <p:ph type="sldNum" sz="quarter" idx="10"/>
          </p:nvPr>
        </p:nvSpPr>
        <p:spPr/>
        <p:txBody>
          <a:bodyPr/>
          <a:lstStyle/>
          <a:p>
            <a:fld id="{ED76730B-340B-944F-97E7-D9AAB3BD5E3F}" type="slidenum">
              <a:rPr lang="de-DE" smtClean="0"/>
              <a:pPr/>
              <a:t>21</a:t>
            </a:fld>
            <a:endParaRPr lang="de-DE" dirty="0"/>
          </a:p>
        </p:txBody>
      </p:sp>
      <p:pic>
        <p:nvPicPr>
          <p:cNvPr id="3" name="Grafik 2">
            <a:extLst>
              <a:ext uri="{FF2B5EF4-FFF2-40B4-BE49-F238E27FC236}">
                <a16:creationId xmlns:a16="http://schemas.microsoft.com/office/drawing/2014/main" id="{00DA6995-528F-46EB-A28C-336A929DA7DB}"/>
              </a:ext>
            </a:extLst>
          </p:cNvPr>
          <p:cNvPicPr>
            <a:picLocks noChangeAspect="1"/>
          </p:cNvPicPr>
          <p:nvPr/>
        </p:nvPicPr>
        <p:blipFill>
          <a:blip r:embed="rId3"/>
          <a:stretch>
            <a:fillRect/>
          </a:stretch>
        </p:blipFill>
        <p:spPr>
          <a:xfrm>
            <a:off x="667350" y="4629639"/>
            <a:ext cx="3816000" cy="368367"/>
          </a:xfrm>
          <a:prstGeom prst="rect">
            <a:avLst/>
          </a:prstGeom>
        </p:spPr>
      </p:pic>
    </p:spTree>
    <p:extLst>
      <p:ext uri="{BB962C8B-B14F-4D97-AF65-F5344CB8AC3E}">
        <p14:creationId xmlns:p14="http://schemas.microsoft.com/office/powerpoint/2010/main" val="1399246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7AAEED84-2E9A-492B-A20D-03B23F1F8C54}"/>
              </a:ext>
            </a:extLst>
          </p:cNvPr>
          <p:cNvSpPr>
            <a:spLocks noGrp="1"/>
          </p:cNvSpPr>
          <p:nvPr>
            <p:ph type="sldNum" sz="quarter" idx="10"/>
          </p:nvPr>
        </p:nvSpPr>
        <p:spPr/>
        <p:txBody>
          <a:bodyPr/>
          <a:lstStyle/>
          <a:p>
            <a:fld id="{ED76730B-340B-944F-97E7-D9AAB3BD5E3F}" type="slidenum">
              <a:rPr lang="de-DE" smtClean="0"/>
              <a:pPr/>
              <a:t>3</a:t>
            </a:fld>
            <a:endParaRPr lang="de-DE" dirty="0"/>
          </a:p>
        </p:txBody>
      </p:sp>
      <p:sp>
        <p:nvSpPr>
          <p:cNvPr id="3" name="Rechteck: diagonal liegende Ecken abgerundet 2">
            <a:extLst>
              <a:ext uri="{FF2B5EF4-FFF2-40B4-BE49-F238E27FC236}">
                <a16:creationId xmlns:a16="http://schemas.microsoft.com/office/drawing/2014/main" id="{AA06DADC-45E1-488E-948D-5EB4BBBB9DA2}"/>
              </a:ext>
            </a:extLst>
          </p:cNvPr>
          <p:cNvSpPr/>
          <p:nvPr/>
        </p:nvSpPr>
        <p:spPr>
          <a:xfrm>
            <a:off x="638475" y="403412"/>
            <a:ext cx="7867050" cy="4267200"/>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pPr algn="r"/>
            <a:r>
              <a:rPr lang="de-DE" sz="3600" dirty="0"/>
              <a:t>						</a:t>
            </a:r>
            <a:r>
              <a:rPr lang="de-DE" sz="6000" dirty="0"/>
              <a:t>Smartphone 										bedienen</a:t>
            </a:r>
            <a:br>
              <a:rPr lang="de-DE" sz="6000" dirty="0"/>
            </a:br>
            <a:r>
              <a:rPr lang="de-DE" sz="4400" dirty="0">
                <a:solidFill>
                  <a:schemeClr val="tx2"/>
                </a:solidFill>
              </a:rPr>
              <a:t>UISEL-APP</a:t>
            </a:r>
          </a:p>
          <a:p>
            <a:pPr algn="ctr"/>
            <a:endParaRPr lang="de-DE" sz="3600" dirty="0"/>
          </a:p>
        </p:txBody>
      </p:sp>
      <p:pic>
        <p:nvPicPr>
          <p:cNvPr id="4" name="Grafik 3">
            <a:extLst>
              <a:ext uri="{FF2B5EF4-FFF2-40B4-BE49-F238E27FC236}">
                <a16:creationId xmlns:a16="http://schemas.microsoft.com/office/drawing/2014/main" id="{483E5E9C-FD0B-48E3-B0B3-910DF1044521}"/>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638474" y="1110817"/>
            <a:ext cx="2768113" cy="3559796"/>
          </a:xfrm>
          <a:prstGeom prst="rect">
            <a:avLst/>
          </a:prstGeom>
        </p:spPr>
      </p:pic>
    </p:spTree>
    <p:extLst>
      <p:ext uri="{BB962C8B-B14F-4D97-AF65-F5344CB8AC3E}">
        <p14:creationId xmlns:p14="http://schemas.microsoft.com/office/powerpoint/2010/main" val="4087273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7AAEED84-2E9A-492B-A20D-03B23F1F8C54}"/>
              </a:ext>
            </a:extLst>
          </p:cNvPr>
          <p:cNvSpPr>
            <a:spLocks noGrp="1"/>
          </p:cNvSpPr>
          <p:nvPr>
            <p:ph type="sldNum" sz="quarter" idx="10"/>
          </p:nvPr>
        </p:nvSpPr>
        <p:spPr/>
        <p:txBody>
          <a:bodyPr/>
          <a:lstStyle/>
          <a:p>
            <a:fld id="{ED76730B-340B-944F-97E7-D9AAB3BD5E3F}" type="slidenum">
              <a:rPr lang="de-DE" smtClean="0"/>
              <a:pPr/>
              <a:t>4</a:t>
            </a:fld>
            <a:endParaRPr lang="de-DE" dirty="0"/>
          </a:p>
        </p:txBody>
      </p:sp>
      <p:sp>
        <p:nvSpPr>
          <p:cNvPr id="3" name="Rechteck: diagonal liegende Ecken abgerundet 2">
            <a:extLst>
              <a:ext uri="{FF2B5EF4-FFF2-40B4-BE49-F238E27FC236}">
                <a16:creationId xmlns:a16="http://schemas.microsoft.com/office/drawing/2014/main" id="{AA06DADC-45E1-488E-948D-5EB4BBBB9DA2}"/>
              </a:ext>
            </a:extLst>
          </p:cNvPr>
          <p:cNvSpPr/>
          <p:nvPr/>
        </p:nvSpPr>
        <p:spPr>
          <a:xfrm>
            <a:off x="638475" y="403412"/>
            <a:ext cx="7867050" cy="4267200"/>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r>
              <a:rPr lang="de-DE" sz="3200" b="1" dirty="0">
                <a:solidFill>
                  <a:schemeClr val="tx2"/>
                </a:solidFill>
                <a:latin typeface="+mj-lt"/>
              </a:rPr>
              <a:t>Bedienung mit den Fingern</a:t>
            </a:r>
          </a:p>
          <a:p>
            <a:pPr marL="356993" indent="-356993" defTabSz="475991" fontAlgn="base">
              <a:spcBef>
                <a:spcPct val="0"/>
              </a:spcBef>
              <a:spcAft>
                <a:spcPct val="0"/>
              </a:spcAft>
              <a:buFont typeface="Arial" panose="020B0604020202020204" pitchFamily="34" charset="0"/>
              <a:buChar char="•"/>
            </a:pPr>
            <a:r>
              <a:rPr lang="de-DE" sz="3200" dirty="0">
                <a:solidFill>
                  <a:prstClr val="black"/>
                </a:solidFill>
                <a:latin typeface="+mj-lt"/>
              </a:rPr>
              <a:t>Tippen</a:t>
            </a:r>
          </a:p>
          <a:p>
            <a:pPr marL="356993" indent="-356993" defTabSz="475991" fontAlgn="base">
              <a:spcBef>
                <a:spcPct val="0"/>
              </a:spcBef>
              <a:spcAft>
                <a:spcPct val="0"/>
              </a:spcAft>
              <a:buFont typeface="Arial" panose="020B0604020202020204" pitchFamily="34" charset="0"/>
              <a:buChar char="•"/>
            </a:pPr>
            <a:r>
              <a:rPr lang="de-DE" sz="3200" dirty="0">
                <a:solidFill>
                  <a:prstClr val="black"/>
                </a:solidFill>
                <a:latin typeface="+mj-lt"/>
              </a:rPr>
              <a:t>Wischen</a:t>
            </a:r>
          </a:p>
          <a:p>
            <a:pPr marL="356993" indent="-356993" defTabSz="475991" fontAlgn="base">
              <a:spcBef>
                <a:spcPct val="0"/>
              </a:spcBef>
              <a:spcAft>
                <a:spcPct val="0"/>
              </a:spcAft>
              <a:buFont typeface="Arial" panose="020B0604020202020204" pitchFamily="34" charset="0"/>
              <a:buChar char="•"/>
            </a:pPr>
            <a:r>
              <a:rPr lang="de-DE" sz="3200" dirty="0">
                <a:solidFill>
                  <a:prstClr val="black"/>
                </a:solidFill>
                <a:latin typeface="+mj-lt"/>
              </a:rPr>
              <a:t>Blättern</a:t>
            </a:r>
          </a:p>
          <a:p>
            <a:pPr marL="356993" indent="-356993" defTabSz="475991" fontAlgn="base">
              <a:spcBef>
                <a:spcPct val="0"/>
              </a:spcBef>
              <a:spcAft>
                <a:spcPct val="0"/>
              </a:spcAft>
              <a:buFont typeface="Arial" panose="020B0604020202020204" pitchFamily="34" charset="0"/>
              <a:buChar char="•"/>
            </a:pPr>
            <a:r>
              <a:rPr lang="de-DE" sz="3200" dirty="0">
                <a:solidFill>
                  <a:prstClr val="black"/>
                </a:solidFill>
                <a:latin typeface="+mj-lt"/>
              </a:rPr>
              <a:t>Ziehen &amp; Ablegen</a:t>
            </a:r>
          </a:p>
          <a:p>
            <a:pPr marL="356993" indent="-356993" defTabSz="475991" fontAlgn="base">
              <a:spcBef>
                <a:spcPct val="0"/>
              </a:spcBef>
              <a:spcAft>
                <a:spcPct val="0"/>
              </a:spcAft>
              <a:buFont typeface="Arial" panose="020B0604020202020204" pitchFamily="34" charset="0"/>
              <a:buChar char="•"/>
            </a:pPr>
            <a:r>
              <a:rPr lang="de-DE" sz="3200" dirty="0">
                <a:solidFill>
                  <a:prstClr val="black"/>
                </a:solidFill>
                <a:latin typeface="+mj-lt"/>
              </a:rPr>
              <a:t>Doppel-Tippen</a:t>
            </a:r>
          </a:p>
          <a:p>
            <a:pPr marL="356993" indent="-356993" defTabSz="475991" fontAlgn="base">
              <a:spcBef>
                <a:spcPct val="0"/>
              </a:spcBef>
              <a:spcAft>
                <a:spcPct val="0"/>
              </a:spcAft>
              <a:buFont typeface="Arial" panose="020B0604020202020204" pitchFamily="34" charset="0"/>
              <a:buChar char="•"/>
            </a:pPr>
            <a:r>
              <a:rPr lang="de-DE" sz="3200" dirty="0">
                <a:solidFill>
                  <a:prstClr val="black"/>
                </a:solidFill>
                <a:latin typeface="+mj-lt"/>
              </a:rPr>
              <a:t>Verkleinern &amp; Vergrößern</a:t>
            </a:r>
          </a:p>
          <a:p>
            <a:pPr marL="356993" indent="-356993" defTabSz="475991" fontAlgn="base">
              <a:spcBef>
                <a:spcPct val="0"/>
              </a:spcBef>
              <a:spcAft>
                <a:spcPct val="0"/>
              </a:spcAft>
              <a:buFont typeface="Arial" panose="020B0604020202020204" pitchFamily="34" charset="0"/>
              <a:buChar char="•"/>
            </a:pPr>
            <a:r>
              <a:rPr lang="de-DE" sz="3200" dirty="0">
                <a:solidFill>
                  <a:prstClr val="black"/>
                </a:solidFill>
                <a:latin typeface="+mj-lt"/>
              </a:rPr>
              <a:t>Texteingabe</a:t>
            </a:r>
            <a:endParaRPr lang="de-DE" sz="3600" dirty="0"/>
          </a:p>
        </p:txBody>
      </p:sp>
      <p:grpSp>
        <p:nvGrpSpPr>
          <p:cNvPr id="5" name="Gruppieren 4">
            <a:extLst>
              <a:ext uri="{FF2B5EF4-FFF2-40B4-BE49-F238E27FC236}">
                <a16:creationId xmlns:a16="http://schemas.microsoft.com/office/drawing/2014/main" id="{B0C674FE-D7F0-455F-82AD-7545256BD676}"/>
              </a:ext>
            </a:extLst>
          </p:cNvPr>
          <p:cNvGrpSpPr/>
          <p:nvPr/>
        </p:nvGrpSpPr>
        <p:grpSpPr>
          <a:xfrm>
            <a:off x="6078071" y="953155"/>
            <a:ext cx="1953725" cy="3017202"/>
            <a:chOff x="5524011" y="1284849"/>
            <a:chExt cx="1198938" cy="1851560"/>
          </a:xfrm>
        </p:grpSpPr>
        <p:pic>
          <p:nvPicPr>
            <p:cNvPr id="6" name="Grafik 5">
              <a:extLst>
                <a:ext uri="{FF2B5EF4-FFF2-40B4-BE49-F238E27FC236}">
                  <a16:creationId xmlns:a16="http://schemas.microsoft.com/office/drawing/2014/main" id="{C39FC8D8-93B5-4241-8D79-A922471B01CC}"/>
                </a:ext>
              </a:extLst>
            </p:cNvPr>
            <p:cNvPicPr>
              <a:picLocks noChangeAspect="1"/>
            </p:cNvPicPr>
            <p:nvPr/>
          </p:nvPicPr>
          <p:blipFill>
            <a:blip r:embed="rId2"/>
            <a:stretch>
              <a:fillRect/>
            </a:stretch>
          </p:blipFill>
          <p:spPr>
            <a:xfrm>
              <a:off x="5524011" y="1284849"/>
              <a:ext cx="1198938" cy="1547017"/>
            </a:xfrm>
            <a:prstGeom prst="rect">
              <a:avLst/>
            </a:prstGeom>
          </p:spPr>
        </p:pic>
        <p:sp>
          <p:nvSpPr>
            <p:cNvPr id="7" name="Textfeld 6">
              <a:extLst>
                <a:ext uri="{FF2B5EF4-FFF2-40B4-BE49-F238E27FC236}">
                  <a16:creationId xmlns:a16="http://schemas.microsoft.com/office/drawing/2014/main" id="{E20A1590-D2A9-473F-8043-1F0763FA55C3}"/>
                </a:ext>
              </a:extLst>
            </p:cNvPr>
            <p:cNvSpPr txBox="1"/>
            <p:nvPr/>
          </p:nvSpPr>
          <p:spPr>
            <a:xfrm>
              <a:off x="5612001" y="2819719"/>
              <a:ext cx="1031344" cy="316690"/>
            </a:xfrm>
            <a:prstGeom prst="rect">
              <a:avLst/>
            </a:prstGeom>
            <a:noFill/>
          </p:spPr>
          <p:txBody>
            <a:bodyPr wrap="square" rtlCol="0">
              <a:spAutoFit/>
            </a:bodyPr>
            <a:lstStyle/>
            <a:p>
              <a:pPr algn="ctr" defTabSz="475991" fontAlgn="base">
                <a:spcBef>
                  <a:spcPct val="0"/>
                </a:spcBef>
                <a:spcAft>
                  <a:spcPct val="0"/>
                </a:spcAft>
              </a:pPr>
              <a:r>
                <a:rPr lang="de-AT" sz="1458" dirty="0">
                  <a:solidFill>
                    <a:srgbClr val="00B0F0"/>
                  </a:solidFill>
                  <a:latin typeface="Arial" charset="0"/>
                  <a:cs typeface="Arial" charset="0"/>
                </a:rPr>
                <a:t>UISEL</a:t>
              </a:r>
            </a:p>
          </p:txBody>
        </p:sp>
      </p:grpSp>
    </p:spTree>
    <p:extLst>
      <p:ext uri="{BB962C8B-B14F-4D97-AF65-F5344CB8AC3E}">
        <p14:creationId xmlns:p14="http://schemas.microsoft.com/office/powerpoint/2010/main" val="730083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7AAEED84-2E9A-492B-A20D-03B23F1F8C54}"/>
              </a:ext>
            </a:extLst>
          </p:cNvPr>
          <p:cNvSpPr>
            <a:spLocks noGrp="1"/>
          </p:cNvSpPr>
          <p:nvPr>
            <p:ph type="sldNum" sz="quarter" idx="10"/>
          </p:nvPr>
        </p:nvSpPr>
        <p:spPr/>
        <p:txBody>
          <a:bodyPr/>
          <a:lstStyle/>
          <a:p>
            <a:fld id="{ED76730B-340B-944F-97E7-D9AAB3BD5E3F}" type="slidenum">
              <a:rPr lang="de-DE" smtClean="0"/>
              <a:pPr/>
              <a:t>5</a:t>
            </a:fld>
            <a:endParaRPr lang="de-DE" dirty="0"/>
          </a:p>
        </p:txBody>
      </p:sp>
      <p:sp>
        <p:nvSpPr>
          <p:cNvPr id="3" name="Rechteck: diagonal liegende Ecken abgerundet 2">
            <a:extLst>
              <a:ext uri="{FF2B5EF4-FFF2-40B4-BE49-F238E27FC236}">
                <a16:creationId xmlns:a16="http://schemas.microsoft.com/office/drawing/2014/main" id="{AA06DADC-45E1-488E-948D-5EB4BBBB9DA2}"/>
              </a:ext>
            </a:extLst>
          </p:cNvPr>
          <p:cNvSpPr/>
          <p:nvPr/>
        </p:nvSpPr>
        <p:spPr>
          <a:xfrm>
            <a:off x="638475" y="403412"/>
            <a:ext cx="7867050" cy="4267200"/>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r>
              <a:rPr lang="de-DE" sz="3200" b="1" dirty="0">
                <a:solidFill>
                  <a:schemeClr val="tx2"/>
                </a:solidFill>
                <a:latin typeface="+mj-lt"/>
              </a:rPr>
              <a:t>UISEL GAME</a:t>
            </a:r>
          </a:p>
          <a:p>
            <a:endParaRPr lang="de-DE" sz="3200" b="1" dirty="0">
              <a:solidFill>
                <a:schemeClr val="tx2"/>
              </a:solidFill>
              <a:latin typeface="+mj-lt"/>
            </a:endParaRPr>
          </a:p>
          <a:p>
            <a:endParaRPr lang="de-DE" sz="3200" b="1" dirty="0">
              <a:solidFill>
                <a:schemeClr val="tx2"/>
              </a:solidFill>
              <a:latin typeface="+mj-lt"/>
            </a:endParaRPr>
          </a:p>
          <a:p>
            <a:endParaRPr lang="de-DE" sz="3200" b="1" dirty="0">
              <a:solidFill>
                <a:schemeClr val="tx2"/>
              </a:solidFill>
              <a:latin typeface="+mj-lt"/>
            </a:endParaRPr>
          </a:p>
          <a:p>
            <a:endParaRPr lang="de-DE" sz="3200" b="1" dirty="0">
              <a:solidFill>
                <a:schemeClr val="tx2"/>
              </a:solidFill>
              <a:latin typeface="+mj-lt"/>
            </a:endParaRPr>
          </a:p>
          <a:p>
            <a:endParaRPr lang="de-DE" sz="3200" b="1" dirty="0">
              <a:solidFill>
                <a:schemeClr val="tx2"/>
              </a:solidFill>
              <a:latin typeface="+mj-lt"/>
            </a:endParaRPr>
          </a:p>
          <a:p>
            <a:endParaRPr lang="de-DE" sz="3200" b="1" dirty="0">
              <a:solidFill>
                <a:schemeClr val="tx2"/>
              </a:solidFill>
              <a:latin typeface="+mj-lt"/>
            </a:endParaRPr>
          </a:p>
          <a:p>
            <a:endParaRPr lang="de-DE" sz="3200" b="1" dirty="0">
              <a:solidFill>
                <a:schemeClr val="tx2"/>
              </a:solidFill>
              <a:latin typeface="+mj-lt"/>
            </a:endParaRPr>
          </a:p>
        </p:txBody>
      </p:sp>
      <p:pic>
        <p:nvPicPr>
          <p:cNvPr id="8" name="Grafik 7">
            <a:extLst>
              <a:ext uri="{FF2B5EF4-FFF2-40B4-BE49-F238E27FC236}">
                <a16:creationId xmlns:a16="http://schemas.microsoft.com/office/drawing/2014/main" id="{13356444-BF5E-465D-B904-078E24621609}"/>
              </a:ext>
            </a:extLst>
          </p:cNvPr>
          <p:cNvPicPr>
            <a:picLocks noChangeAspect="1"/>
          </p:cNvPicPr>
          <p:nvPr/>
        </p:nvPicPr>
        <p:blipFill>
          <a:blip r:embed="rId2"/>
          <a:stretch>
            <a:fillRect/>
          </a:stretch>
        </p:blipFill>
        <p:spPr>
          <a:xfrm>
            <a:off x="2347485" y="1132377"/>
            <a:ext cx="4449029" cy="3393897"/>
          </a:xfrm>
          <a:prstGeom prst="rect">
            <a:avLst/>
          </a:prstGeom>
          <a:ln>
            <a:solidFill>
              <a:schemeClr val="bg1">
                <a:lumMod val="85000"/>
              </a:schemeClr>
            </a:solidFill>
          </a:ln>
        </p:spPr>
      </p:pic>
      <p:pic>
        <p:nvPicPr>
          <p:cNvPr id="9" name="Grafik 8">
            <a:extLst>
              <a:ext uri="{FF2B5EF4-FFF2-40B4-BE49-F238E27FC236}">
                <a16:creationId xmlns:a16="http://schemas.microsoft.com/office/drawing/2014/main" id="{3105912D-5582-4562-9AFC-DEC31ABE471C}"/>
              </a:ext>
            </a:extLst>
          </p:cNvPr>
          <p:cNvPicPr>
            <a:picLocks noChangeAspect="1"/>
          </p:cNvPicPr>
          <p:nvPr/>
        </p:nvPicPr>
        <p:blipFill rotWithShape="1">
          <a:blip r:embed="rId3"/>
          <a:srcRect l="4184" r="61808"/>
          <a:stretch/>
        </p:blipFill>
        <p:spPr>
          <a:xfrm>
            <a:off x="7557592" y="412377"/>
            <a:ext cx="947933" cy="720000"/>
          </a:xfrm>
          <a:prstGeom prst="rect">
            <a:avLst/>
          </a:prstGeom>
        </p:spPr>
      </p:pic>
    </p:spTree>
    <p:extLst>
      <p:ext uri="{BB962C8B-B14F-4D97-AF65-F5344CB8AC3E}">
        <p14:creationId xmlns:p14="http://schemas.microsoft.com/office/powerpoint/2010/main" val="97941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7AAEED84-2E9A-492B-A20D-03B23F1F8C54}"/>
              </a:ext>
            </a:extLst>
          </p:cNvPr>
          <p:cNvSpPr>
            <a:spLocks noGrp="1"/>
          </p:cNvSpPr>
          <p:nvPr>
            <p:ph type="sldNum" sz="quarter" idx="10"/>
          </p:nvPr>
        </p:nvSpPr>
        <p:spPr/>
        <p:txBody>
          <a:bodyPr/>
          <a:lstStyle/>
          <a:p>
            <a:fld id="{ED76730B-340B-944F-97E7-D9AAB3BD5E3F}" type="slidenum">
              <a:rPr lang="de-DE" smtClean="0"/>
              <a:pPr/>
              <a:t>6</a:t>
            </a:fld>
            <a:endParaRPr lang="de-DE" dirty="0"/>
          </a:p>
        </p:txBody>
      </p:sp>
      <p:sp>
        <p:nvSpPr>
          <p:cNvPr id="3" name="Rechteck: diagonal liegende Ecken abgerundet 2">
            <a:extLst>
              <a:ext uri="{FF2B5EF4-FFF2-40B4-BE49-F238E27FC236}">
                <a16:creationId xmlns:a16="http://schemas.microsoft.com/office/drawing/2014/main" id="{AA06DADC-45E1-488E-948D-5EB4BBBB9DA2}"/>
              </a:ext>
            </a:extLst>
          </p:cNvPr>
          <p:cNvSpPr/>
          <p:nvPr/>
        </p:nvSpPr>
        <p:spPr>
          <a:xfrm>
            <a:off x="638475" y="403412"/>
            <a:ext cx="7867050" cy="4267200"/>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r>
              <a:rPr lang="de-DE" sz="3200" b="1" dirty="0">
                <a:solidFill>
                  <a:schemeClr val="tx2"/>
                </a:solidFill>
                <a:latin typeface="+mj-lt"/>
              </a:rPr>
              <a:t>UISEL GAME</a:t>
            </a:r>
          </a:p>
          <a:p>
            <a:endParaRPr lang="de-DE" sz="3200" b="1" dirty="0">
              <a:solidFill>
                <a:schemeClr val="tx2"/>
              </a:solidFill>
              <a:latin typeface="+mj-lt"/>
            </a:endParaRPr>
          </a:p>
          <a:p>
            <a:endParaRPr lang="de-DE" sz="3200" b="1" dirty="0">
              <a:solidFill>
                <a:schemeClr val="tx2"/>
              </a:solidFill>
              <a:latin typeface="+mj-lt"/>
            </a:endParaRPr>
          </a:p>
          <a:p>
            <a:endParaRPr lang="de-DE" sz="3200" b="1" dirty="0">
              <a:solidFill>
                <a:schemeClr val="tx2"/>
              </a:solidFill>
              <a:latin typeface="+mj-lt"/>
            </a:endParaRPr>
          </a:p>
          <a:p>
            <a:endParaRPr lang="de-DE" sz="3200" b="1" dirty="0">
              <a:solidFill>
                <a:schemeClr val="tx2"/>
              </a:solidFill>
              <a:latin typeface="+mj-lt"/>
            </a:endParaRPr>
          </a:p>
          <a:p>
            <a:endParaRPr lang="de-DE" sz="3200" b="1" dirty="0">
              <a:solidFill>
                <a:schemeClr val="tx2"/>
              </a:solidFill>
              <a:latin typeface="+mj-lt"/>
            </a:endParaRPr>
          </a:p>
          <a:p>
            <a:endParaRPr lang="de-DE" sz="3200" b="1" dirty="0">
              <a:solidFill>
                <a:schemeClr val="tx2"/>
              </a:solidFill>
              <a:latin typeface="+mj-lt"/>
            </a:endParaRPr>
          </a:p>
          <a:p>
            <a:endParaRPr lang="de-DE" sz="3200" b="1" dirty="0">
              <a:solidFill>
                <a:schemeClr val="tx2"/>
              </a:solidFill>
              <a:latin typeface="+mj-lt"/>
            </a:endParaRPr>
          </a:p>
        </p:txBody>
      </p:sp>
      <p:pic>
        <p:nvPicPr>
          <p:cNvPr id="6" name="Grafik 5">
            <a:extLst>
              <a:ext uri="{FF2B5EF4-FFF2-40B4-BE49-F238E27FC236}">
                <a16:creationId xmlns:a16="http://schemas.microsoft.com/office/drawing/2014/main" id="{83288B64-CEEA-45E3-8366-1E50CEFDA83E}"/>
              </a:ext>
            </a:extLst>
          </p:cNvPr>
          <p:cNvPicPr>
            <a:picLocks noChangeAspect="1"/>
          </p:cNvPicPr>
          <p:nvPr/>
        </p:nvPicPr>
        <p:blipFill rotWithShape="1">
          <a:blip r:embed="rId2"/>
          <a:srcRect l="64760"/>
          <a:stretch/>
        </p:blipFill>
        <p:spPr>
          <a:xfrm>
            <a:off x="7524505" y="419098"/>
            <a:ext cx="982286" cy="720000"/>
          </a:xfrm>
          <a:prstGeom prst="rect">
            <a:avLst/>
          </a:prstGeom>
        </p:spPr>
      </p:pic>
      <p:pic>
        <p:nvPicPr>
          <p:cNvPr id="7" name="Grafik 6">
            <a:extLst>
              <a:ext uri="{FF2B5EF4-FFF2-40B4-BE49-F238E27FC236}">
                <a16:creationId xmlns:a16="http://schemas.microsoft.com/office/drawing/2014/main" id="{AFF37D06-06B8-40FE-82DB-7C6E2C11EEE0}"/>
              </a:ext>
            </a:extLst>
          </p:cNvPr>
          <p:cNvPicPr>
            <a:picLocks noChangeAspect="1"/>
          </p:cNvPicPr>
          <p:nvPr/>
        </p:nvPicPr>
        <p:blipFill rotWithShape="1">
          <a:blip r:embed="rId3"/>
          <a:srcRect t="5269"/>
          <a:stretch/>
        </p:blipFill>
        <p:spPr>
          <a:xfrm>
            <a:off x="3355793" y="1023383"/>
            <a:ext cx="2432414" cy="3452027"/>
          </a:xfrm>
          <a:prstGeom prst="rect">
            <a:avLst/>
          </a:prstGeom>
          <a:ln>
            <a:solidFill>
              <a:schemeClr val="bg1">
                <a:lumMod val="85000"/>
              </a:schemeClr>
            </a:solidFill>
          </a:ln>
        </p:spPr>
      </p:pic>
    </p:spTree>
    <p:extLst>
      <p:ext uri="{BB962C8B-B14F-4D97-AF65-F5344CB8AC3E}">
        <p14:creationId xmlns:p14="http://schemas.microsoft.com/office/powerpoint/2010/main" val="1401238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7AAEED84-2E9A-492B-A20D-03B23F1F8C54}"/>
              </a:ext>
            </a:extLst>
          </p:cNvPr>
          <p:cNvSpPr>
            <a:spLocks noGrp="1"/>
          </p:cNvSpPr>
          <p:nvPr>
            <p:ph type="sldNum" sz="quarter" idx="10"/>
          </p:nvPr>
        </p:nvSpPr>
        <p:spPr/>
        <p:txBody>
          <a:bodyPr/>
          <a:lstStyle/>
          <a:p>
            <a:fld id="{ED76730B-340B-944F-97E7-D9AAB3BD5E3F}" type="slidenum">
              <a:rPr lang="de-DE" smtClean="0"/>
              <a:pPr/>
              <a:t>7</a:t>
            </a:fld>
            <a:endParaRPr lang="de-DE" dirty="0"/>
          </a:p>
        </p:txBody>
      </p:sp>
      <p:sp>
        <p:nvSpPr>
          <p:cNvPr id="3" name="Rechteck: diagonal liegende Ecken abgerundet 2">
            <a:extLst>
              <a:ext uri="{FF2B5EF4-FFF2-40B4-BE49-F238E27FC236}">
                <a16:creationId xmlns:a16="http://schemas.microsoft.com/office/drawing/2014/main" id="{AA06DADC-45E1-488E-948D-5EB4BBBB9DA2}"/>
              </a:ext>
            </a:extLst>
          </p:cNvPr>
          <p:cNvSpPr/>
          <p:nvPr/>
        </p:nvSpPr>
        <p:spPr>
          <a:xfrm>
            <a:off x="638475" y="403412"/>
            <a:ext cx="7867050" cy="4267200"/>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r>
              <a:rPr lang="de-DE" sz="6000" b="1" dirty="0">
                <a:solidFill>
                  <a:schemeClr val="tx2"/>
                </a:solidFill>
                <a:latin typeface="+mj-lt"/>
              </a:rPr>
              <a:t>Wir üben gemeinsam</a:t>
            </a:r>
          </a:p>
          <a:p>
            <a:pPr defTabSz="475991" fontAlgn="base">
              <a:spcBef>
                <a:spcPct val="0"/>
              </a:spcBef>
              <a:spcAft>
                <a:spcPct val="0"/>
              </a:spcAft>
            </a:pPr>
            <a:r>
              <a:rPr lang="de-DE" sz="6000" dirty="0">
                <a:solidFill>
                  <a:prstClr val="black"/>
                </a:solidFill>
                <a:latin typeface="+mj-lt"/>
              </a:rPr>
              <a:t>Bitte nehmen Sie jetzt Ihr Smartphone zur Hand.</a:t>
            </a:r>
            <a:endParaRPr lang="de-DE" sz="6000" dirty="0"/>
          </a:p>
        </p:txBody>
      </p:sp>
    </p:spTree>
    <p:extLst>
      <p:ext uri="{BB962C8B-B14F-4D97-AF65-F5344CB8AC3E}">
        <p14:creationId xmlns:p14="http://schemas.microsoft.com/office/powerpoint/2010/main" val="778316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7AAEED84-2E9A-492B-A20D-03B23F1F8C54}"/>
              </a:ext>
            </a:extLst>
          </p:cNvPr>
          <p:cNvSpPr>
            <a:spLocks noGrp="1"/>
          </p:cNvSpPr>
          <p:nvPr>
            <p:ph type="sldNum" sz="quarter" idx="10"/>
          </p:nvPr>
        </p:nvSpPr>
        <p:spPr/>
        <p:txBody>
          <a:bodyPr/>
          <a:lstStyle/>
          <a:p>
            <a:fld id="{ED76730B-340B-944F-97E7-D9AAB3BD5E3F}" type="slidenum">
              <a:rPr lang="de-DE" smtClean="0"/>
              <a:pPr/>
              <a:t>8</a:t>
            </a:fld>
            <a:endParaRPr lang="de-DE" dirty="0"/>
          </a:p>
        </p:txBody>
      </p:sp>
      <p:sp>
        <p:nvSpPr>
          <p:cNvPr id="3" name="Rechteck: diagonal liegende Ecken abgerundet 2">
            <a:extLst>
              <a:ext uri="{FF2B5EF4-FFF2-40B4-BE49-F238E27FC236}">
                <a16:creationId xmlns:a16="http://schemas.microsoft.com/office/drawing/2014/main" id="{AA06DADC-45E1-488E-948D-5EB4BBBB9DA2}"/>
              </a:ext>
            </a:extLst>
          </p:cNvPr>
          <p:cNvSpPr/>
          <p:nvPr/>
        </p:nvSpPr>
        <p:spPr>
          <a:xfrm>
            <a:off x="638475" y="403412"/>
            <a:ext cx="7867050" cy="4267200"/>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r>
              <a:rPr lang="de-DE" sz="6000" b="1" dirty="0">
                <a:solidFill>
                  <a:schemeClr val="tx2"/>
                </a:solidFill>
                <a:latin typeface="+mj-lt"/>
              </a:rPr>
              <a:t>Welches Betriebssystem habe ich?</a:t>
            </a:r>
          </a:p>
          <a:p>
            <a:endParaRPr lang="de-DE" sz="6000" b="1" dirty="0">
              <a:solidFill>
                <a:schemeClr val="tx2"/>
              </a:solidFill>
              <a:latin typeface="+mj-lt"/>
            </a:endParaRPr>
          </a:p>
          <a:p>
            <a:pPr defTabSz="475991" fontAlgn="base">
              <a:spcBef>
                <a:spcPct val="0"/>
              </a:spcBef>
              <a:spcAft>
                <a:spcPct val="0"/>
              </a:spcAft>
            </a:pPr>
            <a:r>
              <a:rPr lang="de-DE" sz="6000" dirty="0">
                <a:solidFill>
                  <a:prstClr val="black"/>
                </a:solidFill>
                <a:latin typeface="+mj-lt"/>
              </a:rPr>
              <a:t>Android oder iOS?</a:t>
            </a:r>
            <a:endParaRPr lang="de-DE" sz="6000" dirty="0"/>
          </a:p>
        </p:txBody>
      </p:sp>
      <p:pic>
        <p:nvPicPr>
          <p:cNvPr id="4" name="Grafik 3">
            <a:extLst>
              <a:ext uri="{FF2B5EF4-FFF2-40B4-BE49-F238E27FC236}">
                <a16:creationId xmlns:a16="http://schemas.microsoft.com/office/drawing/2014/main" id="{A9677F91-B014-4F60-8065-3149EBE02BDD}"/>
              </a:ext>
            </a:extLst>
          </p:cNvPr>
          <p:cNvPicPr>
            <a:picLocks noChangeAspect="1"/>
          </p:cNvPicPr>
          <p:nvPr/>
        </p:nvPicPr>
        <p:blipFill rotWithShape="1">
          <a:blip r:embed="rId3"/>
          <a:srcRect l="4184" r="61808"/>
          <a:stretch/>
        </p:blipFill>
        <p:spPr>
          <a:xfrm>
            <a:off x="1769114" y="2763692"/>
            <a:ext cx="947933" cy="720000"/>
          </a:xfrm>
          <a:prstGeom prst="rect">
            <a:avLst/>
          </a:prstGeom>
        </p:spPr>
      </p:pic>
      <p:pic>
        <p:nvPicPr>
          <p:cNvPr id="5" name="Grafik 4">
            <a:extLst>
              <a:ext uri="{FF2B5EF4-FFF2-40B4-BE49-F238E27FC236}">
                <a16:creationId xmlns:a16="http://schemas.microsoft.com/office/drawing/2014/main" id="{2402548A-8085-4A86-B22E-9368AC26024B}"/>
              </a:ext>
            </a:extLst>
          </p:cNvPr>
          <p:cNvPicPr>
            <a:picLocks noChangeAspect="1"/>
          </p:cNvPicPr>
          <p:nvPr/>
        </p:nvPicPr>
        <p:blipFill rotWithShape="1">
          <a:blip r:embed="rId3"/>
          <a:srcRect l="64760"/>
          <a:stretch/>
        </p:blipFill>
        <p:spPr>
          <a:xfrm>
            <a:off x="5120143" y="2763692"/>
            <a:ext cx="982286" cy="720000"/>
          </a:xfrm>
          <a:prstGeom prst="rect">
            <a:avLst/>
          </a:prstGeom>
        </p:spPr>
      </p:pic>
    </p:spTree>
    <p:extLst>
      <p:ext uri="{BB962C8B-B14F-4D97-AF65-F5344CB8AC3E}">
        <p14:creationId xmlns:p14="http://schemas.microsoft.com/office/powerpoint/2010/main" val="2882305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7AAEED84-2E9A-492B-A20D-03B23F1F8C54}"/>
              </a:ext>
            </a:extLst>
          </p:cNvPr>
          <p:cNvSpPr>
            <a:spLocks noGrp="1"/>
          </p:cNvSpPr>
          <p:nvPr>
            <p:ph type="sldNum" sz="quarter" idx="10"/>
          </p:nvPr>
        </p:nvSpPr>
        <p:spPr/>
        <p:txBody>
          <a:bodyPr/>
          <a:lstStyle/>
          <a:p>
            <a:fld id="{ED76730B-340B-944F-97E7-D9AAB3BD5E3F}" type="slidenum">
              <a:rPr lang="de-DE" smtClean="0"/>
              <a:pPr/>
              <a:t>9</a:t>
            </a:fld>
            <a:endParaRPr lang="de-DE" dirty="0"/>
          </a:p>
        </p:txBody>
      </p:sp>
      <p:sp>
        <p:nvSpPr>
          <p:cNvPr id="3" name="Rechteck: diagonal liegende Ecken abgerundet 2">
            <a:extLst>
              <a:ext uri="{FF2B5EF4-FFF2-40B4-BE49-F238E27FC236}">
                <a16:creationId xmlns:a16="http://schemas.microsoft.com/office/drawing/2014/main" id="{AA06DADC-45E1-488E-948D-5EB4BBBB9DA2}"/>
              </a:ext>
            </a:extLst>
          </p:cNvPr>
          <p:cNvSpPr/>
          <p:nvPr/>
        </p:nvSpPr>
        <p:spPr>
          <a:xfrm>
            <a:off x="549789" y="1236169"/>
            <a:ext cx="3933525" cy="2919452"/>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r>
              <a:rPr lang="de-DE" sz="1600" b="1" dirty="0">
                <a:solidFill>
                  <a:schemeClr val="tx2"/>
                </a:solidFill>
                <a:latin typeface="+mj-lt"/>
              </a:rPr>
              <a:t>UISEL Game Android-Betriebssystem</a:t>
            </a:r>
          </a:p>
          <a:p>
            <a:pPr marL="342900" indent="-342900">
              <a:buFont typeface="Arial" panose="020B0604020202020204" pitchFamily="34" charset="0"/>
              <a:buChar char="•"/>
            </a:pPr>
            <a:r>
              <a:rPr lang="de-DE" sz="1800" dirty="0"/>
              <a:t>Google Play Store</a:t>
            </a:r>
          </a:p>
          <a:p>
            <a:pPr marL="342900" indent="-342900">
              <a:buFont typeface="Arial" panose="020B0604020202020204" pitchFamily="34" charset="0"/>
              <a:buChar char="•"/>
            </a:pPr>
            <a:r>
              <a:rPr lang="de-DE" sz="1800" dirty="0"/>
              <a:t>Suche nach UISEL Game</a:t>
            </a:r>
          </a:p>
          <a:p>
            <a:pPr marL="342900" indent="-342900">
              <a:buFont typeface="Arial" panose="020B0604020202020204" pitchFamily="34" charset="0"/>
              <a:buChar char="•"/>
            </a:pPr>
            <a:r>
              <a:rPr lang="de-DE" sz="1800" dirty="0"/>
              <a:t>Kostencheck</a:t>
            </a:r>
          </a:p>
          <a:p>
            <a:pPr marL="342900" indent="-342900">
              <a:buFont typeface="Arial" panose="020B0604020202020204" pitchFamily="34" charset="0"/>
              <a:buChar char="•"/>
            </a:pPr>
            <a:r>
              <a:rPr lang="de-DE" sz="1800" dirty="0"/>
              <a:t>Installieren</a:t>
            </a:r>
          </a:p>
          <a:p>
            <a:pPr marL="342900" indent="-342900">
              <a:buFont typeface="Arial" panose="020B0604020202020204" pitchFamily="34" charset="0"/>
              <a:buChar char="•"/>
            </a:pPr>
            <a:r>
              <a:rPr lang="de-DE" sz="1800" dirty="0"/>
              <a:t>Öffnen</a:t>
            </a:r>
          </a:p>
          <a:p>
            <a:pPr marL="342900" indent="-342900">
              <a:buFont typeface="Arial" panose="020B0604020202020204" pitchFamily="34" charset="0"/>
              <a:buChar char="•"/>
            </a:pPr>
            <a:r>
              <a:rPr lang="de-DE" sz="1800" dirty="0"/>
              <a:t>Berechtigungen?!</a:t>
            </a:r>
          </a:p>
          <a:p>
            <a:pPr marL="342900" indent="-342900">
              <a:buFont typeface="Arial" panose="020B0604020202020204" pitchFamily="34" charset="0"/>
              <a:buChar char="•"/>
            </a:pPr>
            <a:r>
              <a:rPr lang="de-DE" sz="1800" dirty="0"/>
              <a:t>Länderauswahl</a:t>
            </a:r>
          </a:p>
          <a:p>
            <a:pPr marL="342900" indent="-342900">
              <a:buFont typeface="Arial" panose="020B0604020202020204" pitchFamily="34" charset="0"/>
              <a:buChar char="•"/>
            </a:pPr>
            <a:r>
              <a:rPr lang="de-DE" sz="1800" dirty="0"/>
              <a:t>Ausprobieren</a:t>
            </a:r>
          </a:p>
        </p:txBody>
      </p:sp>
      <p:pic>
        <p:nvPicPr>
          <p:cNvPr id="4" name="Grafik 3">
            <a:extLst>
              <a:ext uri="{FF2B5EF4-FFF2-40B4-BE49-F238E27FC236}">
                <a16:creationId xmlns:a16="http://schemas.microsoft.com/office/drawing/2014/main" id="{A9677F91-B014-4F60-8065-3149EBE02BDD}"/>
              </a:ext>
            </a:extLst>
          </p:cNvPr>
          <p:cNvPicPr>
            <a:picLocks noChangeAspect="1"/>
          </p:cNvPicPr>
          <p:nvPr/>
        </p:nvPicPr>
        <p:blipFill rotWithShape="1">
          <a:blip r:embed="rId2"/>
          <a:srcRect l="4184" r="61808"/>
          <a:stretch/>
        </p:blipFill>
        <p:spPr>
          <a:xfrm>
            <a:off x="3535380" y="516169"/>
            <a:ext cx="947933" cy="720000"/>
          </a:xfrm>
          <a:prstGeom prst="rect">
            <a:avLst/>
          </a:prstGeom>
        </p:spPr>
      </p:pic>
      <p:pic>
        <p:nvPicPr>
          <p:cNvPr id="5" name="Grafik 4">
            <a:extLst>
              <a:ext uri="{FF2B5EF4-FFF2-40B4-BE49-F238E27FC236}">
                <a16:creationId xmlns:a16="http://schemas.microsoft.com/office/drawing/2014/main" id="{2402548A-8085-4A86-B22E-9368AC26024B}"/>
              </a:ext>
            </a:extLst>
          </p:cNvPr>
          <p:cNvPicPr>
            <a:picLocks noChangeAspect="1"/>
          </p:cNvPicPr>
          <p:nvPr/>
        </p:nvPicPr>
        <p:blipFill rotWithShape="1">
          <a:blip r:embed="rId2"/>
          <a:srcRect l="64760"/>
          <a:stretch/>
        </p:blipFill>
        <p:spPr>
          <a:xfrm>
            <a:off x="7611925" y="516169"/>
            <a:ext cx="982286" cy="720000"/>
          </a:xfrm>
          <a:prstGeom prst="rect">
            <a:avLst/>
          </a:prstGeom>
        </p:spPr>
      </p:pic>
      <p:pic>
        <p:nvPicPr>
          <p:cNvPr id="6" name="Grafik 5">
            <a:extLst>
              <a:ext uri="{FF2B5EF4-FFF2-40B4-BE49-F238E27FC236}">
                <a16:creationId xmlns:a16="http://schemas.microsoft.com/office/drawing/2014/main" id="{911CC0FC-7AA9-4BCF-89E1-C03AAA8D9E03}"/>
              </a:ext>
            </a:extLst>
          </p:cNvPr>
          <p:cNvPicPr>
            <a:picLocks noChangeAspect="1"/>
          </p:cNvPicPr>
          <p:nvPr/>
        </p:nvPicPr>
        <p:blipFill>
          <a:blip r:embed="rId3"/>
          <a:stretch>
            <a:fillRect/>
          </a:stretch>
        </p:blipFill>
        <p:spPr>
          <a:xfrm>
            <a:off x="3884449" y="1791341"/>
            <a:ext cx="350257" cy="363993"/>
          </a:xfrm>
          <a:prstGeom prst="rect">
            <a:avLst/>
          </a:prstGeom>
        </p:spPr>
      </p:pic>
      <p:sp>
        <p:nvSpPr>
          <p:cNvPr id="7" name="Rechteck: diagonal liegende Ecken abgerundet 6">
            <a:extLst>
              <a:ext uri="{FF2B5EF4-FFF2-40B4-BE49-F238E27FC236}">
                <a16:creationId xmlns:a16="http://schemas.microsoft.com/office/drawing/2014/main" id="{564B31A0-72EE-43CC-8DCA-A11269CF999E}"/>
              </a:ext>
            </a:extLst>
          </p:cNvPr>
          <p:cNvSpPr/>
          <p:nvPr/>
        </p:nvSpPr>
        <p:spPr>
          <a:xfrm>
            <a:off x="4660688" y="1236169"/>
            <a:ext cx="3933525" cy="2919452"/>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r>
              <a:rPr lang="de-DE" sz="1600" b="1" dirty="0">
                <a:solidFill>
                  <a:schemeClr val="tx2"/>
                </a:solidFill>
                <a:latin typeface="+mj-lt"/>
              </a:rPr>
              <a:t>UISEL Game iOS Betriebssystem</a:t>
            </a:r>
          </a:p>
          <a:p>
            <a:pPr marL="342900" indent="-342900">
              <a:buFont typeface="Arial" panose="020B0604020202020204" pitchFamily="34" charset="0"/>
              <a:buChar char="•"/>
            </a:pPr>
            <a:r>
              <a:rPr lang="de-DE" sz="1800" dirty="0"/>
              <a:t>App Store</a:t>
            </a:r>
          </a:p>
          <a:p>
            <a:pPr marL="342900" indent="-342900">
              <a:buFont typeface="Arial" panose="020B0604020202020204" pitchFamily="34" charset="0"/>
              <a:buChar char="•"/>
            </a:pPr>
            <a:r>
              <a:rPr lang="de-DE" sz="1800" dirty="0"/>
              <a:t>Suche nach UISEL Game</a:t>
            </a:r>
          </a:p>
          <a:p>
            <a:pPr marL="342900" indent="-342900">
              <a:buFont typeface="Arial" panose="020B0604020202020204" pitchFamily="34" charset="0"/>
              <a:buChar char="•"/>
            </a:pPr>
            <a:r>
              <a:rPr lang="de-DE" sz="1800" dirty="0"/>
              <a:t>Kostencheck</a:t>
            </a:r>
          </a:p>
          <a:p>
            <a:pPr marL="342900" indent="-342900">
              <a:buFont typeface="Arial" panose="020B0604020202020204" pitchFamily="34" charset="0"/>
              <a:buChar char="•"/>
            </a:pPr>
            <a:r>
              <a:rPr lang="de-DE" sz="1800" dirty="0"/>
              <a:t>Installieren</a:t>
            </a:r>
          </a:p>
          <a:p>
            <a:pPr marL="342900" indent="-342900">
              <a:buFont typeface="Arial" panose="020B0604020202020204" pitchFamily="34" charset="0"/>
              <a:buChar char="•"/>
            </a:pPr>
            <a:r>
              <a:rPr lang="de-DE" sz="1800" dirty="0"/>
              <a:t>Öffnen</a:t>
            </a:r>
          </a:p>
          <a:p>
            <a:pPr marL="342900" indent="-342900">
              <a:buFont typeface="Arial" panose="020B0604020202020204" pitchFamily="34" charset="0"/>
              <a:buChar char="•"/>
            </a:pPr>
            <a:r>
              <a:rPr lang="de-DE" sz="1800" dirty="0"/>
              <a:t>Berechtigungen?!</a:t>
            </a:r>
          </a:p>
          <a:p>
            <a:pPr marL="342900" indent="-342900">
              <a:buFont typeface="Arial" panose="020B0604020202020204" pitchFamily="34" charset="0"/>
              <a:buChar char="•"/>
            </a:pPr>
            <a:r>
              <a:rPr lang="de-DE" sz="1800" dirty="0"/>
              <a:t>Länderauswahl</a:t>
            </a:r>
          </a:p>
          <a:p>
            <a:pPr marL="342900" indent="-342900">
              <a:buFont typeface="Arial" panose="020B0604020202020204" pitchFamily="34" charset="0"/>
              <a:buChar char="•"/>
            </a:pPr>
            <a:r>
              <a:rPr lang="de-DE" sz="1800" dirty="0"/>
              <a:t>Ausprobieren</a:t>
            </a:r>
          </a:p>
        </p:txBody>
      </p:sp>
      <p:pic>
        <p:nvPicPr>
          <p:cNvPr id="8" name="Grafik 7">
            <a:extLst>
              <a:ext uri="{FF2B5EF4-FFF2-40B4-BE49-F238E27FC236}">
                <a16:creationId xmlns:a16="http://schemas.microsoft.com/office/drawing/2014/main" id="{C0FB3C75-3B1A-40E5-8938-40508FAE5E89}"/>
              </a:ext>
            </a:extLst>
          </p:cNvPr>
          <p:cNvPicPr>
            <a:picLocks noChangeAspect="1"/>
          </p:cNvPicPr>
          <p:nvPr/>
        </p:nvPicPr>
        <p:blipFill rotWithShape="1">
          <a:blip r:embed="rId4"/>
          <a:srcRect r="54969"/>
          <a:stretch/>
        </p:blipFill>
        <p:spPr>
          <a:xfrm>
            <a:off x="7967200" y="1762046"/>
            <a:ext cx="374886" cy="397249"/>
          </a:xfrm>
          <a:prstGeom prst="rect">
            <a:avLst/>
          </a:prstGeom>
        </p:spPr>
      </p:pic>
      <p:grpSp>
        <p:nvGrpSpPr>
          <p:cNvPr id="9" name="Gruppieren 8">
            <a:extLst>
              <a:ext uri="{FF2B5EF4-FFF2-40B4-BE49-F238E27FC236}">
                <a16:creationId xmlns:a16="http://schemas.microsoft.com/office/drawing/2014/main" id="{65A82744-2BA1-4426-A054-0387EE34EEEF}"/>
              </a:ext>
            </a:extLst>
          </p:cNvPr>
          <p:cNvGrpSpPr/>
          <p:nvPr/>
        </p:nvGrpSpPr>
        <p:grpSpPr>
          <a:xfrm>
            <a:off x="2726871" y="4252450"/>
            <a:ext cx="3690257" cy="749761"/>
            <a:chOff x="4166375" y="4000269"/>
            <a:chExt cx="2412225" cy="749761"/>
          </a:xfrm>
        </p:grpSpPr>
        <p:sp>
          <p:nvSpPr>
            <p:cNvPr id="10" name="Textfeld 9">
              <a:extLst>
                <a:ext uri="{FF2B5EF4-FFF2-40B4-BE49-F238E27FC236}">
                  <a16:creationId xmlns:a16="http://schemas.microsoft.com/office/drawing/2014/main" id="{AC1FA186-CE72-4DDA-9037-F7D0E214A344}"/>
                </a:ext>
              </a:extLst>
            </p:cNvPr>
            <p:cNvSpPr txBox="1"/>
            <p:nvPr/>
          </p:nvSpPr>
          <p:spPr>
            <a:xfrm>
              <a:off x="4166375" y="4196317"/>
              <a:ext cx="1729986" cy="369332"/>
            </a:xfrm>
            <a:prstGeom prst="rect">
              <a:avLst/>
            </a:prstGeom>
            <a:noFill/>
          </p:spPr>
          <p:txBody>
            <a:bodyPr wrap="none" rtlCol="0">
              <a:spAutoFit/>
            </a:bodyPr>
            <a:lstStyle/>
            <a:p>
              <a:r>
                <a:rPr lang="de-AT" dirty="0">
                  <a:latin typeface="Calibri" panose="020F0502020204030204" pitchFamily="34" charset="0"/>
                  <a:cs typeface="Calibri" panose="020F0502020204030204" pitchFamily="34" charset="0"/>
                </a:rPr>
                <a:t>Machen Sie alle Übungen!</a:t>
              </a:r>
            </a:p>
          </p:txBody>
        </p:sp>
        <p:pic>
          <p:nvPicPr>
            <p:cNvPr id="11" name="Grafik 10" descr="Ein Bild, das Licht, Schild, sitzend, Verkehr enthält.&#10;&#10;Automatisch generierte Beschreibung">
              <a:extLst>
                <a:ext uri="{FF2B5EF4-FFF2-40B4-BE49-F238E27FC236}">
                  <a16:creationId xmlns:a16="http://schemas.microsoft.com/office/drawing/2014/main" id="{6E825B76-4E36-42B0-90B4-55397F82BD3D}"/>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l="8530"/>
            <a:stretch/>
          </p:blipFill>
          <p:spPr>
            <a:xfrm>
              <a:off x="5892800" y="4000269"/>
              <a:ext cx="685800" cy="749761"/>
            </a:xfrm>
            <a:prstGeom prst="rect">
              <a:avLst/>
            </a:prstGeom>
          </p:spPr>
        </p:pic>
      </p:grpSp>
    </p:spTree>
    <p:extLst>
      <p:ext uri="{BB962C8B-B14F-4D97-AF65-F5344CB8AC3E}">
        <p14:creationId xmlns:p14="http://schemas.microsoft.com/office/powerpoint/2010/main" val="428953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a:themeElements>
    <a:clrScheme name="Digitale SeniorInnen">
      <a:dk1>
        <a:srgbClr val="000000"/>
      </a:dk1>
      <a:lt1>
        <a:srgbClr val="FFFFFF"/>
      </a:lt1>
      <a:dk2>
        <a:srgbClr val="00AAAA"/>
      </a:dk2>
      <a:lt2>
        <a:srgbClr val="FFFFFF"/>
      </a:lt2>
      <a:accent1>
        <a:srgbClr val="00AAAA"/>
      </a:accent1>
      <a:accent2>
        <a:srgbClr val="EB9100"/>
      </a:accent2>
      <a:accent3>
        <a:srgbClr val="878787"/>
      </a:accent3>
      <a:accent4>
        <a:srgbClr val="00AAAA"/>
      </a:accent4>
      <a:accent5>
        <a:srgbClr val="EB9100"/>
      </a:accent5>
      <a:accent6>
        <a:srgbClr val="EB9100"/>
      </a:accent6>
      <a:hlink>
        <a:srgbClr val="00AAAA"/>
      </a:hlink>
      <a:folHlink>
        <a:srgbClr val="00AAA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844</Words>
  <Application>Microsoft Office PowerPoint</Application>
  <PresentationFormat>Bildschirmpräsentation (16:9)</PresentationFormat>
  <Paragraphs>151</Paragraphs>
  <Slides>21</Slides>
  <Notes>8</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21</vt:i4>
      </vt:variant>
    </vt:vector>
  </HeadingPairs>
  <TitlesOfParts>
    <vt:vector size="25" baseType="lpstr">
      <vt:lpstr>Arial</vt:lpstr>
      <vt:lpstr>Calibri</vt:lpstr>
      <vt:lpstr>Calibri Light</vt:lpstr>
      <vt:lpstr>Office</vt:lpstr>
      <vt:lpstr>PowerPoint-Präsentation</vt:lpstr>
      <vt:lpstr>Digitale Alltagskompetenzen vermitteln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Elisa Zeilinger</dc:creator>
  <cp:lastModifiedBy>Edith Simöl</cp:lastModifiedBy>
  <cp:revision>208</cp:revision>
  <cp:lastPrinted>2020-02-12T15:56:25Z</cp:lastPrinted>
  <dcterms:created xsi:type="dcterms:W3CDTF">2020-02-11T16:06:04Z</dcterms:created>
  <dcterms:modified xsi:type="dcterms:W3CDTF">2020-09-14T11:28:06Z</dcterms:modified>
</cp:coreProperties>
</file>