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56" r:id="rId2"/>
    <p:sldId id="552" r:id="rId3"/>
    <p:sldId id="407" r:id="rId4"/>
    <p:sldId id="409" r:id="rId5"/>
    <p:sldId id="406" r:id="rId6"/>
    <p:sldId id="553" r:id="rId7"/>
    <p:sldId id="554" r:id="rId8"/>
    <p:sldId id="555" r:id="rId9"/>
    <p:sldId id="556" r:id="rId10"/>
    <p:sldId id="557" r:id="rId11"/>
    <p:sldId id="558" r:id="rId12"/>
    <p:sldId id="559" r:id="rId13"/>
    <p:sldId id="560" r:id="rId14"/>
    <p:sldId id="561" r:id="rId15"/>
    <p:sldId id="562" r:id="rId16"/>
    <p:sldId id="563" r:id="rId17"/>
    <p:sldId id="264" r:id="rId18"/>
  </p:sldIdLst>
  <p:sldSz cx="9144000" cy="5143500" type="screen16x9"/>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1"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h Simöl" initials="ES" lastIdx="3" clrIdx="0">
    <p:extLst>
      <p:ext uri="{19B8F6BF-5375-455C-9EA6-DF929625EA0E}">
        <p15:presenceInfo xmlns:p15="http://schemas.microsoft.com/office/powerpoint/2012/main" userId="07eeffafcbd4c6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2" autoAdjust="0"/>
    <p:restoredTop sz="80995" autoAdjust="0"/>
  </p:normalViewPr>
  <p:slideViewPr>
    <p:cSldViewPr snapToGrid="0" snapToObjects="1" showGuides="1">
      <p:cViewPr varScale="1">
        <p:scale>
          <a:sx n="123" d="100"/>
          <a:sy n="123" d="100"/>
        </p:scale>
        <p:origin x="1356" y="102"/>
      </p:cViewPr>
      <p:guideLst>
        <p:guide orient="horz" pos="2641"/>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04T10:18:15.789" idx="3">
    <p:pos x="10" y="10"/>
    <p:text>Neues Symbol!</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681B2E2B-D8D2-0F4C-920B-DF9A95081F49}" type="datetimeFigureOut">
              <a:rPr lang="de-DE" smtClean="0"/>
              <a:t>14.09.2020</a:t>
            </a:fld>
            <a:endParaRPr lang="de-DE"/>
          </a:p>
        </p:txBody>
      </p:sp>
      <p:sp>
        <p:nvSpPr>
          <p:cNvPr id="4" name="Folienbildplatzhalt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3A3BB02F-75D1-8C4A-81C0-28E0FD9E7EDF}" type="slidenum">
              <a:rPr lang="de-DE" smtClean="0"/>
              <a:t>‹Nr.›</a:t>
            </a:fld>
            <a:endParaRPr lang="de-DE"/>
          </a:p>
        </p:txBody>
      </p:sp>
    </p:spTree>
    <p:extLst>
      <p:ext uri="{BB962C8B-B14F-4D97-AF65-F5344CB8AC3E}">
        <p14:creationId xmlns:p14="http://schemas.microsoft.com/office/powerpoint/2010/main" val="201406853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Liebe Trainerin, lieber Trainer, diese Folien sind ein Bestandteil des TrainerInnen-Pakets „Digitale Alltagskompetenzen vermitteln“. Sie finden alle weiteren Materialien auf der Website www.digitaleSeniorInnen.at</a:t>
            </a:r>
          </a:p>
          <a:p>
            <a:r>
              <a:rPr lang="de-AT" sz="900" b="0" i="0" u="none" strike="noStrike" kern="1200" baseline="0" dirty="0">
                <a:solidFill>
                  <a:schemeClr val="tx1"/>
                </a:solidFill>
                <a:latin typeface="+mn-lt"/>
                <a:ea typeface="+mn-ea"/>
                <a:cs typeface="+mn-cs"/>
              </a:rPr>
              <a:t>Leitfaden „</a:t>
            </a:r>
            <a:r>
              <a:rPr lang="de-DE" dirty="0"/>
              <a:t>Digitale Alltagskompetenzen vermitteln </a:t>
            </a:r>
            <a:r>
              <a:rPr lang="de-AT" sz="900" b="0" i="0" u="none" strike="noStrike" kern="1200" baseline="0" dirty="0">
                <a:solidFill>
                  <a:schemeClr val="tx1"/>
                </a:solidFill>
                <a:latin typeface="+mn-lt"/>
                <a:ea typeface="+mn-ea"/>
                <a:cs typeface="+mn-cs"/>
              </a:rPr>
              <a:t>“</a:t>
            </a:r>
          </a:p>
          <a:p>
            <a:r>
              <a:rPr lang="de-AT" sz="900" b="0" i="0" u="none" strike="noStrike" kern="1200" baseline="0" dirty="0">
                <a:solidFill>
                  <a:schemeClr val="tx1"/>
                </a:solidFill>
                <a:latin typeface="+mn-lt"/>
                <a:ea typeface="+mn-ea"/>
                <a:cs typeface="+mn-cs"/>
              </a:rPr>
              <a:t>Teil I: Kompetenzmodell für digitale Kompetenzen</a:t>
            </a:r>
          </a:p>
          <a:p>
            <a:r>
              <a:rPr lang="de-DE" sz="900" b="0" i="0" u="none" strike="noStrike" kern="1200" baseline="0" dirty="0">
                <a:solidFill>
                  <a:schemeClr val="tx1"/>
                </a:solidFill>
                <a:latin typeface="+mn-lt"/>
                <a:ea typeface="+mn-ea"/>
                <a:cs typeface="+mn-cs"/>
              </a:rPr>
              <a:t>Teil II: Handbuch zur Unterrichtsgestaltung</a:t>
            </a:r>
          </a:p>
          <a:p>
            <a:r>
              <a:rPr lang="de-DE" sz="900" b="0" i="0" u="none" strike="noStrike" kern="1200" baseline="0" dirty="0">
                <a:solidFill>
                  <a:schemeClr val="tx1"/>
                </a:solidFill>
                <a:latin typeface="+mn-lt"/>
                <a:ea typeface="+mn-ea"/>
                <a:cs typeface="+mn-cs"/>
              </a:rPr>
              <a:t>inkl.</a:t>
            </a:r>
            <a:r>
              <a:rPr lang="de-AT" sz="900" b="0" i="0" u="none" strike="noStrike" kern="1200" baseline="0" dirty="0">
                <a:solidFill>
                  <a:schemeClr val="tx1"/>
                </a:solidFill>
                <a:latin typeface="+mn-lt"/>
                <a:ea typeface="+mn-ea"/>
                <a:cs typeface="+mn-cs"/>
              </a:rPr>
              <a:t> Übungen, Link-Liste, Lese-Liste</a:t>
            </a:r>
          </a:p>
          <a:p>
            <a:r>
              <a:rPr lang="de-AT" sz="900" b="0" i="0" u="none" strike="noStrike" kern="1200" baseline="0" dirty="0">
                <a:solidFill>
                  <a:schemeClr val="tx1"/>
                </a:solidFill>
                <a:latin typeface="+mn-lt"/>
                <a:ea typeface="+mn-ea"/>
                <a:cs typeface="+mn-cs"/>
              </a:rPr>
              <a:t>Präsentation (Foliensatz)</a:t>
            </a:r>
          </a:p>
          <a:p>
            <a:r>
              <a:rPr lang="de-AT" sz="900" b="0" i="0" u="none" strike="noStrike" kern="1200" baseline="0" dirty="0">
                <a:solidFill>
                  <a:schemeClr val="tx1"/>
                </a:solidFill>
                <a:latin typeface="+mn-lt"/>
                <a:ea typeface="+mn-ea"/>
                <a:cs typeface="+mn-cs"/>
              </a:rPr>
              <a:t>Unterlagen Teilnehmende: Handout zum Thema Digitales Kompetenzmodell</a:t>
            </a:r>
          </a:p>
        </p:txBody>
      </p:sp>
      <p:sp>
        <p:nvSpPr>
          <p:cNvPr id="4" name="Foliennummernplatzhalter 3"/>
          <p:cNvSpPr>
            <a:spLocks noGrp="1"/>
          </p:cNvSpPr>
          <p:nvPr>
            <p:ph type="sldNum" sz="quarter" idx="5"/>
          </p:nvPr>
        </p:nvSpPr>
        <p:spPr/>
        <p:txBody>
          <a:bodyPr/>
          <a:lstStyle/>
          <a:p>
            <a:fld id="{3A3BB02F-75D1-8C4A-81C0-28E0FD9E7EDF}" type="slidenum">
              <a:rPr lang="de-DE" smtClean="0"/>
              <a:t>1</a:t>
            </a:fld>
            <a:endParaRPr lang="de-DE"/>
          </a:p>
        </p:txBody>
      </p:sp>
    </p:spTree>
    <p:extLst>
      <p:ext uri="{BB962C8B-B14F-4D97-AF65-F5344CB8AC3E}">
        <p14:creationId xmlns:p14="http://schemas.microsoft.com/office/powerpoint/2010/main" val="271222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11</a:t>
            </a:fld>
            <a:endParaRPr lang="de-DE"/>
          </a:p>
        </p:txBody>
      </p:sp>
    </p:spTree>
    <p:extLst>
      <p:ext uri="{BB962C8B-B14F-4D97-AF65-F5344CB8AC3E}">
        <p14:creationId xmlns:p14="http://schemas.microsoft.com/office/powerpoint/2010/main" val="56755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12</a:t>
            </a:fld>
            <a:endParaRPr lang="de-DE"/>
          </a:p>
        </p:txBody>
      </p:sp>
    </p:spTree>
    <p:extLst>
      <p:ext uri="{BB962C8B-B14F-4D97-AF65-F5344CB8AC3E}">
        <p14:creationId xmlns:p14="http://schemas.microsoft.com/office/powerpoint/2010/main" val="364992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13</a:t>
            </a:fld>
            <a:endParaRPr lang="de-DE"/>
          </a:p>
        </p:txBody>
      </p:sp>
    </p:spTree>
    <p:extLst>
      <p:ext uri="{BB962C8B-B14F-4D97-AF65-F5344CB8AC3E}">
        <p14:creationId xmlns:p14="http://schemas.microsoft.com/office/powerpoint/2010/main" val="1863209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14</a:t>
            </a:fld>
            <a:endParaRPr lang="de-DE"/>
          </a:p>
        </p:txBody>
      </p:sp>
    </p:spTree>
    <p:extLst>
      <p:ext uri="{BB962C8B-B14F-4D97-AF65-F5344CB8AC3E}">
        <p14:creationId xmlns:p14="http://schemas.microsoft.com/office/powerpoint/2010/main" val="355579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15</a:t>
            </a:fld>
            <a:endParaRPr lang="de-DE"/>
          </a:p>
        </p:txBody>
      </p:sp>
    </p:spTree>
    <p:extLst>
      <p:ext uri="{BB962C8B-B14F-4D97-AF65-F5344CB8AC3E}">
        <p14:creationId xmlns:p14="http://schemas.microsoft.com/office/powerpoint/2010/main" val="1509373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r>
              <a:rPr lang="de-AT" sz="900" dirty="0">
                <a:effectLst/>
                <a:latin typeface="Calibri" panose="020F0502020204030204" pitchFamily="34" charset="0"/>
                <a:ea typeface="Calibri" panose="020F0502020204030204" pitchFamily="34" charset="0"/>
                <a:cs typeface="Times New Roman" panose="02020603050405020304" pitchFamily="18" charset="0"/>
              </a:rPr>
              <a:t>Quelle und weitere Beispiele: </a:t>
            </a:r>
            <a:endParaRPr lang="de-AT" sz="900" b="0" i="0" u="none" strike="noStrike" baseline="0" dirty="0">
              <a:solidFill>
                <a:srgbClr val="000000"/>
              </a:solidFill>
              <a:latin typeface="Arial" panose="020B0604020202020204" pitchFamily="34" charset="0"/>
            </a:endParaRPr>
          </a:p>
          <a:p>
            <a:r>
              <a:rPr lang="de-AT" sz="900" b="1" i="0" u="none" strike="noStrike" baseline="0" dirty="0">
                <a:solidFill>
                  <a:srgbClr val="000000"/>
                </a:solidFill>
                <a:latin typeface="Arial" panose="020B0604020202020204" pitchFamily="34" charset="0"/>
              </a:rPr>
              <a:t>Leitfaden - Bildungsangebote für Seniorinnen und Senioren zum Ausprobieren und Erlernen digitaler Medien (Smartphone, Tablet) </a:t>
            </a:r>
            <a:endParaRPr lang="de-AT" sz="900" b="0" i="0" u="none" strike="noStrike" baseline="0" dirty="0">
              <a:solidFill>
                <a:srgbClr val="000000"/>
              </a:solidFill>
              <a:latin typeface="Arial" panose="020B0604020202020204" pitchFamily="34" charset="0"/>
            </a:endParaRPr>
          </a:p>
          <a:p>
            <a:r>
              <a:rPr lang="de-AT" sz="900" b="1" i="0" u="none" strike="noStrike" baseline="0" dirty="0">
                <a:solidFill>
                  <a:srgbClr val="000000"/>
                </a:solidFill>
                <a:latin typeface="Arial" panose="020B0604020202020204" pitchFamily="34" charset="0"/>
              </a:rPr>
              <a:t>Teil 3 Methoden und Übungen in der Bildungsarbeit mit älteren Menschen </a:t>
            </a:r>
            <a:br>
              <a:rPr lang="de-AT" sz="900" dirty="0">
                <a:effectLst/>
                <a:latin typeface="Calibri" panose="020F0502020204030204" pitchFamily="34" charset="0"/>
                <a:ea typeface="Calibri" panose="020F0502020204030204" pitchFamily="34" charset="0"/>
                <a:cs typeface="Times New Roman" panose="02020603050405020304" pitchFamily="18" charset="0"/>
              </a:rPr>
            </a:br>
            <a:r>
              <a:rPr lang="de-AT" sz="900" dirty="0">
                <a:effectLst/>
                <a:latin typeface="Calibri" panose="020F0502020204030204" pitchFamily="34" charset="0"/>
                <a:ea typeface="Calibri" panose="020F0502020204030204" pitchFamily="34" charset="0"/>
                <a:cs typeface="Times New Roman" panose="02020603050405020304" pitchFamily="18" charset="0"/>
              </a:rPr>
              <a:t>https://www.digitaleseniorinnen.at/leistungen/know-how/</a:t>
            </a:r>
            <a:endParaRPr lang="de-AT" dirty="0"/>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16</a:t>
            </a:fld>
            <a:endParaRPr lang="de-DE"/>
          </a:p>
        </p:txBody>
      </p:sp>
    </p:spTree>
    <p:extLst>
      <p:ext uri="{BB962C8B-B14F-4D97-AF65-F5344CB8AC3E}">
        <p14:creationId xmlns:p14="http://schemas.microsoft.com/office/powerpoint/2010/main" val="42441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https://www.digitaleseniorinnen</a:t>
            </a:r>
            <a:r>
              <a:rPr lang="de-AT"/>
              <a:t>.at</a:t>
            </a: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17</a:t>
            </a:fld>
            <a:endParaRPr lang="de-DE"/>
          </a:p>
        </p:txBody>
      </p:sp>
    </p:spTree>
    <p:extLst>
      <p:ext uri="{BB962C8B-B14F-4D97-AF65-F5344CB8AC3E}">
        <p14:creationId xmlns:p14="http://schemas.microsoft.com/office/powerpoint/2010/main" val="291633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AT"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Die Cloud lässt sich mit einem Schließfach bei Ihrer Bank vergleichen. Sie können dort Ihre Wertgegenstände, wie Schmuck, Dokumente oder Bargeld deponieren und bei Bedarf wieder abholen. Das Schließfach ist gesichert und nur Sie können mit Ihrem Schlüssel und persönlichem Sicherheitscode darauf zugreifen.</a:t>
            </a:r>
          </a:p>
          <a:p>
            <a:pPr>
              <a:lnSpc>
                <a:spcPct val="107000"/>
              </a:lnSpc>
              <a:spcAft>
                <a:spcPts val="800"/>
              </a:spcAft>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Die Cloud ist Ihr Schließfach im Internet und wird auch Online-Speicher genannt. Jeder Geräte-Anbieter stellt Ihnen einen eigenen geschützten Bereich zur Verfügung (z.B. Google Cloud, iCloud). Mit Ihren persönlichen Zugangsdaten (Login) können Sie Ihre Kontaktdaten, Fotos, Dokumente und persönliche Einstellungen in der Cloud speichern und bei Bedarf (neues Smartphone) wieder abholen.</a:t>
            </a:r>
          </a:p>
          <a:p>
            <a:pPr>
              <a:lnSpc>
                <a:spcPct val="107000"/>
              </a:lnSpc>
              <a:spcAft>
                <a:spcPts val="800"/>
              </a:spcAft>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Einen weiteren Vorteil bietet die Speicherung in der Cloud: Sie können mit verschiedenen Geräten auf Ihre aktuellen Daten zugreifen. So können Sie z.B. Fotos am Smartphone, Tablet oder PC anzeigen und sparen Speicherplatz auf dem jeweiligen Gerät. Allerdings wird dazu immer eine Internetverbindung benötigt.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a:t>
            </a:fld>
            <a:endParaRPr lang="de-DE"/>
          </a:p>
        </p:txBody>
      </p:sp>
    </p:spTree>
    <p:extLst>
      <p:ext uri="{BB962C8B-B14F-4D97-AF65-F5344CB8AC3E}">
        <p14:creationId xmlns:p14="http://schemas.microsoft.com/office/powerpoint/2010/main" val="195178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Schritt für Schritt die Cloud erklären</a:t>
            </a:r>
          </a:p>
        </p:txBody>
      </p:sp>
      <p:sp>
        <p:nvSpPr>
          <p:cNvPr id="4" name="Foliennummernplatzhalter 3"/>
          <p:cNvSpPr>
            <a:spLocks noGrp="1"/>
          </p:cNvSpPr>
          <p:nvPr>
            <p:ph type="sldNum" sz="quarter" idx="5"/>
          </p:nvPr>
        </p:nvSpPr>
        <p:spPr/>
        <p:txBody>
          <a:bodyPr/>
          <a:lstStyle/>
          <a:p>
            <a:fld id="{3A3BB02F-75D1-8C4A-81C0-28E0FD9E7EDF}" type="slidenum">
              <a:rPr lang="de-DE" smtClean="0"/>
              <a:t>3</a:t>
            </a:fld>
            <a:endParaRPr lang="de-DE"/>
          </a:p>
        </p:txBody>
      </p:sp>
    </p:spTree>
    <p:extLst>
      <p:ext uri="{BB962C8B-B14F-4D97-AF65-F5344CB8AC3E}">
        <p14:creationId xmlns:p14="http://schemas.microsoft.com/office/powerpoint/2010/main" val="408674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Gehirn: lässt uns atmen, verdauen, schlafen und macht uns zum Mensch  ---  Radfahren: Erlernte Handlung, erweitert meinen Funktionsumfang.</a:t>
            </a:r>
          </a:p>
          <a:p>
            <a:r>
              <a:rPr lang="de-DE" dirty="0"/>
              <a:t>Computer: startet, checkt Anschlüsse wie z.B. Drucker bietet Oberfläche   ---  Programm: E-Mailprogramm, Bildbearbeitungsprogramm, Apps am Smartphone</a:t>
            </a:r>
            <a:endParaRPr lang="de-AT" dirty="0"/>
          </a:p>
        </p:txBody>
      </p:sp>
      <p:sp>
        <p:nvSpPr>
          <p:cNvPr id="4" name="Foliennummernplatzhalter 3"/>
          <p:cNvSpPr>
            <a:spLocks noGrp="1"/>
          </p:cNvSpPr>
          <p:nvPr>
            <p:ph type="sldNum" sz="quarter" idx="5"/>
          </p:nvPr>
        </p:nvSpPr>
        <p:spPr/>
        <p:txBody>
          <a:bodyPr/>
          <a:lstStyle/>
          <a:p>
            <a:fld id="{BFE539CC-B75D-42BB-B2AF-11DBEDAF35BD}" type="slidenum">
              <a:rPr lang="de-AT" smtClean="0"/>
              <a:t>4</a:t>
            </a:fld>
            <a:endParaRPr lang="de-AT"/>
          </a:p>
        </p:txBody>
      </p:sp>
    </p:spTree>
    <p:extLst>
      <p:ext uri="{BB962C8B-B14F-4D97-AF65-F5344CB8AC3E}">
        <p14:creationId xmlns:p14="http://schemas.microsoft.com/office/powerpoint/2010/main" val="302465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r>
              <a:rPr lang="de-AT" sz="900" dirty="0">
                <a:effectLst/>
                <a:latin typeface="Calibri" panose="020F0502020204030204" pitchFamily="34" charset="0"/>
                <a:ea typeface="Calibri" panose="020F0502020204030204" pitchFamily="34" charset="0"/>
                <a:cs typeface="Times New Roman" panose="02020603050405020304" pitchFamily="18" charset="0"/>
              </a:rPr>
              <a:t>Quelle und weitere Beispiele: </a:t>
            </a:r>
            <a:endParaRPr lang="de-AT" sz="900" b="0" i="0" u="none" strike="noStrike" baseline="0" dirty="0">
              <a:solidFill>
                <a:srgbClr val="000000"/>
              </a:solidFill>
              <a:latin typeface="Arial" panose="020B0604020202020204" pitchFamily="34" charset="0"/>
            </a:endParaRPr>
          </a:p>
          <a:p>
            <a:r>
              <a:rPr lang="de-AT" sz="900" b="1" i="0" u="none" strike="noStrike" baseline="0" dirty="0">
                <a:solidFill>
                  <a:srgbClr val="000000"/>
                </a:solidFill>
                <a:latin typeface="Arial" panose="020B0604020202020204" pitchFamily="34" charset="0"/>
              </a:rPr>
              <a:t>Leitfaden - Bildungsangebote für Seniorinnen und Senioren zum Ausprobieren und Erlernen digitaler Medien (Smartphone, Tablet) </a:t>
            </a:r>
            <a:endParaRPr lang="de-AT" sz="900" b="0" i="0" u="none" strike="noStrike" baseline="0" dirty="0">
              <a:solidFill>
                <a:srgbClr val="000000"/>
              </a:solidFill>
              <a:latin typeface="Arial" panose="020B0604020202020204" pitchFamily="34" charset="0"/>
            </a:endParaRPr>
          </a:p>
          <a:p>
            <a:r>
              <a:rPr lang="de-AT" sz="900" b="1" i="0" u="none" strike="noStrike" baseline="0" dirty="0">
                <a:solidFill>
                  <a:srgbClr val="000000"/>
                </a:solidFill>
                <a:latin typeface="Arial" panose="020B0604020202020204" pitchFamily="34" charset="0"/>
              </a:rPr>
              <a:t>Teil 3 Methoden und Übungen in der Bildungsarbeit mit älteren Menschen </a:t>
            </a:r>
            <a:br>
              <a:rPr lang="de-AT" sz="900" b="1" i="0" u="none" strike="noStrike" baseline="0" dirty="0">
                <a:solidFill>
                  <a:srgbClr val="000000"/>
                </a:solidFill>
                <a:latin typeface="Arial" panose="020B0604020202020204" pitchFamily="34" charset="0"/>
              </a:rPr>
            </a:br>
            <a:r>
              <a:rPr lang="de-AT" sz="900" b="1" i="0" u="none" strike="noStrike" baseline="0" dirty="0">
                <a:solidFill>
                  <a:srgbClr val="000000"/>
                </a:solidFill>
                <a:latin typeface="Arial" panose="020B0604020202020204" pitchFamily="34" charset="0"/>
              </a:rPr>
              <a:t>https://www.digitaleseniorinnen.at/leistungen/know-how/</a:t>
            </a:r>
            <a:br>
              <a:rPr lang="de-AT" sz="9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6</a:t>
            </a:fld>
            <a:endParaRPr lang="de-DE"/>
          </a:p>
        </p:txBody>
      </p:sp>
    </p:spTree>
    <p:extLst>
      <p:ext uri="{BB962C8B-B14F-4D97-AF65-F5344CB8AC3E}">
        <p14:creationId xmlns:p14="http://schemas.microsoft.com/office/powerpoint/2010/main" val="422240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p>
          <a:p>
            <a:pPr algn="l"/>
            <a:r>
              <a:rPr lang="de-AT" sz="1800" dirty="0">
                <a:effectLst/>
                <a:latin typeface="Calibri" panose="020F0502020204030204" pitchFamily="34" charset="0"/>
                <a:ea typeface="Calibri" panose="020F0502020204030204" pitchFamily="34" charset="0"/>
                <a:cs typeface="Times New Roman" panose="02020603050405020304" pitchFamily="18" charset="0"/>
              </a:rPr>
              <a:t>Quelle und weitere Beispiele: </a:t>
            </a:r>
            <a:endParaRPr lang="de-AT" sz="1800" b="0" i="0" u="none" strike="noStrike" baseline="0" dirty="0">
              <a:solidFill>
                <a:srgbClr val="000000"/>
              </a:solidFill>
              <a:latin typeface="Arial" panose="020B0604020202020204" pitchFamily="34" charset="0"/>
            </a:endParaRPr>
          </a:p>
          <a:p>
            <a:r>
              <a:rPr lang="de-AT" sz="1800" b="1" i="0" u="none" strike="noStrike" baseline="0" dirty="0">
                <a:solidFill>
                  <a:srgbClr val="000000"/>
                </a:solidFill>
                <a:latin typeface="Arial" panose="020B0604020202020204" pitchFamily="34" charset="0"/>
              </a:rPr>
              <a:t>Leitfaden - Bildungsangebote für Seniorinnen und Senioren zum Ausprobieren und Erlernen digitaler Medien (Smartphone, Tablet) </a:t>
            </a:r>
            <a:endParaRPr lang="de-AT" sz="1800" b="0" i="0" u="none" strike="noStrike" baseline="0" dirty="0">
              <a:solidFill>
                <a:srgbClr val="000000"/>
              </a:solidFill>
              <a:latin typeface="Arial" panose="020B0604020202020204" pitchFamily="34" charset="0"/>
            </a:endParaRPr>
          </a:p>
          <a:p>
            <a:r>
              <a:rPr lang="de-AT" sz="1800" b="1" i="0" u="none" strike="noStrike" baseline="0" dirty="0">
                <a:solidFill>
                  <a:srgbClr val="000000"/>
                </a:solidFill>
                <a:latin typeface="Arial" panose="020B0604020202020204" pitchFamily="34" charset="0"/>
              </a:rPr>
              <a:t>Teil 3 Methoden und Übungen in der Bildungsarbeit mit älteren Menschen </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7</a:t>
            </a:fld>
            <a:endParaRPr lang="de-DE"/>
          </a:p>
        </p:txBody>
      </p:sp>
    </p:spTree>
    <p:extLst>
      <p:ext uri="{BB962C8B-B14F-4D97-AF65-F5344CB8AC3E}">
        <p14:creationId xmlns:p14="http://schemas.microsoft.com/office/powerpoint/2010/main" val="220996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8</a:t>
            </a:fld>
            <a:endParaRPr lang="de-DE"/>
          </a:p>
        </p:txBody>
      </p:sp>
    </p:spTree>
    <p:extLst>
      <p:ext uri="{BB962C8B-B14F-4D97-AF65-F5344CB8AC3E}">
        <p14:creationId xmlns:p14="http://schemas.microsoft.com/office/powerpoint/2010/main" val="170334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9</a:t>
            </a:fld>
            <a:endParaRPr lang="de-DE"/>
          </a:p>
        </p:txBody>
      </p:sp>
    </p:spTree>
    <p:extLst>
      <p:ext uri="{BB962C8B-B14F-4D97-AF65-F5344CB8AC3E}">
        <p14:creationId xmlns:p14="http://schemas.microsoft.com/office/powerpoint/2010/main" val="372845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10</a:t>
            </a:fld>
            <a:endParaRPr lang="de-DE"/>
          </a:p>
        </p:txBody>
      </p:sp>
    </p:spTree>
    <p:extLst>
      <p:ext uri="{BB962C8B-B14F-4D97-AF65-F5344CB8AC3E}">
        <p14:creationId xmlns:p14="http://schemas.microsoft.com/office/powerpoint/2010/main" val="3244501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28118245-E012-564C-B621-20BE45B8DE27}"/>
              </a:ext>
            </a:extLst>
          </p:cNvPr>
          <p:cNvSpPr txBox="1"/>
          <p:nvPr userDrawn="1"/>
        </p:nvSpPr>
        <p:spPr>
          <a:xfrm>
            <a:off x="648000" y="1326403"/>
            <a:ext cx="7848000" cy="2416046"/>
          </a:xfrm>
          <a:prstGeom prst="rect">
            <a:avLst/>
          </a:prstGeom>
          <a:noFill/>
        </p:spPr>
        <p:txBody>
          <a:bodyPr wrap="square" lIns="0" tIns="0" rIns="0" bIns="0" rtlCol="0">
            <a:spAutoFit/>
          </a:bodyPr>
          <a:lstStyle/>
          <a:p>
            <a:r>
              <a:rPr lang="de-AT" sz="3900" b="0" i="0" kern="1200" dirty="0">
                <a:solidFill>
                  <a:schemeClr val="tx2"/>
                </a:solidFill>
                <a:latin typeface="Calibri" panose="020F0502020204030204" pitchFamily="34" charset="0"/>
                <a:ea typeface="+mn-ea"/>
                <a:cs typeface="Calibri" panose="020F0502020204030204" pitchFamily="34" charset="0"/>
              </a:rPr>
              <a:t>Digitale Alltagskompetenzen vermitteln</a:t>
            </a:r>
            <a:endParaRPr lang="de-AT" sz="1800" b="0" i="0" u="none" strike="noStrike" kern="1200" dirty="0">
              <a:solidFill>
                <a:schemeClr val="tx1"/>
              </a:solidFill>
              <a:effectLst/>
              <a:latin typeface="+mn-lt"/>
              <a:ea typeface="+mn-ea"/>
              <a:cs typeface="+mn-cs"/>
            </a:endParaRPr>
          </a:p>
          <a:p>
            <a:br>
              <a:rPr lang="de-AT" sz="4000" dirty="0"/>
            </a:br>
            <a:endParaRPr lang="de-DE" sz="3900" b="0" i="0" dirty="0">
              <a:solidFill>
                <a:schemeClr val="tx2"/>
              </a:solidFill>
              <a:latin typeface="Calibri" panose="020F0502020204030204" pitchFamily="34" charset="0"/>
              <a:cs typeface="Calibri" panose="020F0502020204030204" pitchFamily="34" charset="0"/>
            </a:endParaRPr>
          </a:p>
        </p:txBody>
      </p:sp>
      <p:sp>
        <p:nvSpPr>
          <p:cNvPr id="13" name="Textfeld 12">
            <a:extLst>
              <a:ext uri="{FF2B5EF4-FFF2-40B4-BE49-F238E27FC236}">
                <a16:creationId xmlns:a16="http://schemas.microsoft.com/office/drawing/2014/main" id="{BFB2E702-8F55-1D47-8A5F-987EEB51B1B1}"/>
              </a:ext>
            </a:extLst>
          </p:cNvPr>
          <p:cNvSpPr txBox="1"/>
          <p:nvPr userDrawn="1"/>
        </p:nvSpPr>
        <p:spPr>
          <a:xfrm>
            <a:off x="647999" y="4185139"/>
            <a:ext cx="5401109" cy="507831"/>
          </a:xfrm>
          <a:prstGeom prst="rect">
            <a:avLst/>
          </a:prstGeom>
          <a:noFill/>
        </p:spPr>
        <p:txBody>
          <a:bodyPr wrap="square" lIns="0" tIns="0" rIns="0" bIns="0" rtlCol="0">
            <a:spAutoFit/>
          </a:bodyPr>
          <a:lstStyle/>
          <a:p>
            <a:r>
              <a:rPr lang="de-DE" sz="1900" b="0" i="0" dirty="0">
                <a:solidFill>
                  <a:schemeClr val="tx2"/>
                </a:solidFill>
                <a:latin typeface="Calibri" panose="020F0502020204030204" pitchFamily="34" charset="0"/>
                <a:cs typeface="Calibri" panose="020F0502020204030204" pitchFamily="34" charset="0"/>
              </a:rPr>
              <a:t>Workshop</a:t>
            </a:r>
          </a:p>
          <a:p>
            <a:r>
              <a:rPr lang="de-DE" sz="1400" b="0" i="0" dirty="0">
                <a:latin typeface="Calibri Light" panose="020F0302020204030204" pitchFamily="34" charset="0"/>
                <a:cs typeface="Calibri Light" panose="020F0302020204030204" pitchFamily="34" charset="0"/>
              </a:rPr>
              <a:t>Informationen, Tipps und Übungen</a:t>
            </a:r>
          </a:p>
        </p:txBody>
      </p:sp>
    </p:spTree>
    <p:extLst>
      <p:ext uri="{BB962C8B-B14F-4D97-AF65-F5344CB8AC3E}">
        <p14:creationId xmlns:p14="http://schemas.microsoft.com/office/powerpoint/2010/main" val="322936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C5E1EE3-0DE7-034F-B5D5-67D673F04E29}"/>
              </a:ext>
            </a:extLst>
          </p:cNvPr>
          <p:cNvSpPr>
            <a:spLocks noGrp="1"/>
          </p:cNvSpPr>
          <p:nvPr>
            <p:ph type="sldNum" sz="quarter" idx="10"/>
          </p:nvPr>
        </p:nvSpPr>
        <p:spPr/>
        <p:txBody>
          <a:bodyPr/>
          <a:lstStyle/>
          <a:p>
            <a:fld id="{ED76730B-340B-944F-97E7-D9AAB3BD5E3F}" type="slidenum">
              <a:rPr lang="de-DE" smtClean="0"/>
              <a:pPr/>
              <a:t>‹Nr.›</a:t>
            </a:fld>
            <a:endParaRPr lang="de-DE" dirty="0"/>
          </a:p>
        </p:txBody>
      </p:sp>
      <p:sp>
        <p:nvSpPr>
          <p:cNvPr id="4" name="Textfeld 3">
            <a:extLst>
              <a:ext uri="{FF2B5EF4-FFF2-40B4-BE49-F238E27FC236}">
                <a16:creationId xmlns:a16="http://schemas.microsoft.com/office/drawing/2014/main" id="{F39EE447-A84F-B948-BFC6-0396D89BD987}"/>
              </a:ext>
            </a:extLst>
          </p:cNvPr>
          <p:cNvSpPr txBox="1"/>
          <p:nvPr userDrawn="1"/>
        </p:nvSpPr>
        <p:spPr>
          <a:xfrm>
            <a:off x="667350" y="1297859"/>
            <a:ext cx="4809218" cy="1169551"/>
          </a:xfrm>
          <a:prstGeom prst="rect">
            <a:avLst/>
          </a:prstGeom>
          <a:noFill/>
        </p:spPr>
        <p:txBody>
          <a:bodyPr wrap="square" lIns="0" tIns="0" rIns="0" bIns="0" rtlCol="0">
            <a:spAutoFit/>
          </a:bodyPr>
          <a:lstStyle/>
          <a:p>
            <a:r>
              <a:rPr lang="de-DE" sz="3800" b="0" i="0" dirty="0">
                <a:solidFill>
                  <a:schemeClr val="tx2"/>
                </a:solidFill>
                <a:latin typeface="Calibri" panose="020F0502020204030204" pitchFamily="34" charset="0"/>
                <a:cs typeface="Calibri" panose="020F0502020204030204" pitchFamily="34" charset="0"/>
              </a:rPr>
              <a:t>DANKE FÜR IHRE </a:t>
            </a:r>
          </a:p>
          <a:p>
            <a:r>
              <a:rPr lang="de-DE" sz="3800" b="0" i="0" dirty="0">
                <a:solidFill>
                  <a:schemeClr val="tx2"/>
                </a:solidFill>
                <a:latin typeface="Calibri" panose="020F0502020204030204" pitchFamily="34" charset="0"/>
                <a:cs typeface="Calibri" panose="020F0502020204030204" pitchFamily="34" charset="0"/>
              </a:rPr>
              <a:t>AUFMERKSAMKEIT!</a:t>
            </a:r>
          </a:p>
        </p:txBody>
      </p:sp>
    </p:spTree>
    <p:extLst>
      <p:ext uri="{BB962C8B-B14F-4D97-AF65-F5344CB8AC3E}">
        <p14:creationId xmlns:p14="http://schemas.microsoft.com/office/powerpoint/2010/main" val="56305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28650" y="1001302"/>
            <a:ext cx="3886200" cy="3412016"/>
          </a:xfrm>
        </p:spPr>
        <p:txBody>
          <a:bodyPr/>
          <a:lstStyle>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p:cNvSpPr>
            <a:spLocks noGrp="1"/>
          </p:cNvSpPr>
          <p:nvPr>
            <p:ph sz="half" idx="2"/>
          </p:nvPr>
        </p:nvSpPr>
        <p:spPr>
          <a:xfrm>
            <a:off x="4629150" y="1001302"/>
            <a:ext cx="3886200" cy="3412016"/>
          </a:xfrm>
        </p:spPr>
        <p:txBody>
          <a:bodyPr/>
          <a:lstStyle>
            <a:lvl5pPr>
              <a:defRPr b="0">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4" name="Titel 1"/>
          <p:cNvSpPr>
            <a:spLocks noGrp="1"/>
          </p:cNvSpPr>
          <p:nvPr>
            <p:ph type="title"/>
          </p:nvPr>
        </p:nvSpPr>
        <p:spPr>
          <a:xfrm>
            <a:off x="628650" y="392528"/>
            <a:ext cx="7886700" cy="418343"/>
          </a:xfrm>
        </p:spPr>
        <p:txBody>
          <a:bodyPr>
            <a:noAutofit/>
          </a:bodyPr>
          <a:lstStyle>
            <a:lvl1pPr>
              <a:defRPr sz="2700"/>
            </a:lvl1pPr>
          </a:lstStyle>
          <a:p>
            <a:r>
              <a:rPr lang="de-DE" dirty="0"/>
              <a:t>Titelmasterformat durch Klicken bearbeiten</a:t>
            </a:r>
            <a:endParaRPr lang="de-AT" dirty="0"/>
          </a:p>
        </p:txBody>
      </p:sp>
      <p:cxnSp>
        <p:nvCxnSpPr>
          <p:cNvPr id="15" name="Gerader Verbinder 14"/>
          <p:cNvCxnSpPr/>
          <p:nvPr userDrawn="1"/>
        </p:nvCxnSpPr>
        <p:spPr>
          <a:xfrm>
            <a:off x="688975" y="856361"/>
            <a:ext cx="7826375" cy="0"/>
          </a:xfrm>
          <a:prstGeom prst="line">
            <a:avLst/>
          </a:prstGeom>
          <a:ln w="19050">
            <a:solidFill>
              <a:srgbClr val="25408F"/>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userDrawn="1"/>
        </p:nvCxnSpPr>
        <p:spPr>
          <a:xfrm>
            <a:off x="-10262" y="4628614"/>
            <a:ext cx="9154262" cy="0"/>
          </a:xfrm>
          <a:prstGeom prst="line">
            <a:avLst/>
          </a:prstGeom>
          <a:ln w="19050">
            <a:solidFill>
              <a:srgbClr val="B2B2B2"/>
            </a:solidFill>
          </a:ln>
        </p:spPr>
        <p:style>
          <a:lnRef idx="1">
            <a:schemeClr val="accent3"/>
          </a:lnRef>
          <a:fillRef idx="0">
            <a:schemeClr val="accent3"/>
          </a:fillRef>
          <a:effectRef idx="0">
            <a:schemeClr val="accent3"/>
          </a:effectRef>
          <a:fontRef idx="minor">
            <a:schemeClr val="tx1"/>
          </a:fontRef>
        </p:style>
      </p:cxnSp>
      <p:sp>
        <p:nvSpPr>
          <p:cNvPr id="10" name="Foliennummernplatzhalter 2">
            <a:extLst>
              <a:ext uri="{FF2B5EF4-FFF2-40B4-BE49-F238E27FC236}">
                <a16:creationId xmlns:a16="http://schemas.microsoft.com/office/drawing/2014/main" id="{B6A2B6C8-8ADF-4B57-86D4-8591207CFD79}"/>
              </a:ext>
            </a:extLst>
          </p:cNvPr>
          <p:cNvSpPr>
            <a:spLocks noGrp="1"/>
          </p:cNvSpPr>
          <p:nvPr>
            <p:ph type="sldNum" sz="quarter" idx="10"/>
          </p:nvPr>
        </p:nvSpPr>
        <p:spPr>
          <a:xfrm>
            <a:off x="667350" y="4775214"/>
            <a:ext cx="803641" cy="274637"/>
          </a:xfrm>
        </p:spPr>
        <p:txBody>
          <a:bodyPr/>
          <a:lstStyle/>
          <a:p>
            <a:fld id="{ED76730B-340B-944F-97E7-D9AAB3BD5E3F}" type="slidenum">
              <a:rPr lang="de-DE" smtClean="0"/>
              <a:pPr/>
              <a:t>‹Nr.›</a:t>
            </a:fld>
            <a:endParaRPr lang="de-DE" dirty="0"/>
          </a:p>
        </p:txBody>
      </p:sp>
    </p:spTree>
    <p:extLst>
      <p:ext uri="{BB962C8B-B14F-4D97-AF65-F5344CB8AC3E}">
        <p14:creationId xmlns:p14="http://schemas.microsoft.com/office/powerpoint/2010/main" val="2600890943"/>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2 Spalten">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0F2A7335-0484-334E-A616-FB4B12842CDF}"/>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8" name="Textplatzhalter 7">
            <a:extLst>
              <a:ext uri="{FF2B5EF4-FFF2-40B4-BE49-F238E27FC236}">
                <a16:creationId xmlns:a16="http://schemas.microsoft.com/office/drawing/2014/main" id="{63EA35C2-0FFE-3842-B0CC-53FEC7AAA56D}"/>
              </a:ext>
            </a:extLst>
          </p:cNvPr>
          <p:cNvSpPr>
            <a:spLocks noGrp="1"/>
          </p:cNvSpPr>
          <p:nvPr>
            <p:ph type="body" sz="quarter" idx="12"/>
          </p:nvPr>
        </p:nvSpPr>
        <p:spPr>
          <a:xfrm>
            <a:off x="647699" y="1727999"/>
            <a:ext cx="7847999" cy="2736000"/>
          </a:xfrm>
        </p:spPr>
        <p:txBody>
          <a:bodyPr/>
          <a:lstStyle>
            <a:lvl1pPr latinLnBrk="0">
              <a:lnSpc>
                <a:spcPct val="100000"/>
              </a:lnSpc>
              <a:spcBef>
                <a:spcPts val="0"/>
              </a:spcBef>
              <a:spcAft>
                <a:spcPts val="600"/>
              </a:spcAft>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9" name="Gerade Verbindung 8">
            <a:extLst>
              <a:ext uri="{FF2B5EF4-FFF2-40B4-BE49-F238E27FC236}">
                <a16:creationId xmlns:a16="http://schemas.microsoft.com/office/drawing/2014/main" id="{A434F07F-2DDA-E440-9E5B-20297C2B24B3}"/>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p:nvSpPr>
          <p:cNvPr id="10" name="Titel 9">
            <a:extLst>
              <a:ext uri="{FF2B5EF4-FFF2-40B4-BE49-F238E27FC236}">
                <a16:creationId xmlns:a16="http://schemas.microsoft.com/office/drawing/2014/main" id="{2EB27B96-18E5-4947-947F-DEA0CF78DEB3}"/>
              </a:ext>
            </a:extLst>
          </p:cNvPr>
          <p:cNvSpPr>
            <a:spLocks noGrp="1"/>
          </p:cNvSpPr>
          <p:nvPr>
            <p:ph type="title" hasCustomPrompt="1"/>
          </p:nvPr>
        </p:nvSpPr>
        <p:spPr/>
        <p:txBody>
          <a:bodyPr/>
          <a:lstStyle/>
          <a:p>
            <a:r>
              <a:rPr lang="de-DE" dirty="0"/>
              <a:t>MASTERTITELFORMAT BEARBEITEN</a:t>
            </a:r>
          </a:p>
        </p:txBody>
      </p:sp>
      <p:sp>
        <p:nvSpPr>
          <p:cNvPr id="29" name="Foliennummernplatzhalter 28">
            <a:extLst>
              <a:ext uri="{FF2B5EF4-FFF2-40B4-BE49-F238E27FC236}">
                <a16:creationId xmlns:a16="http://schemas.microsoft.com/office/drawing/2014/main" id="{A210A1E7-B9FB-CC43-8F18-B0F39BEEB399}"/>
              </a:ext>
            </a:extLst>
          </p:cNvPr>
          <p:cNvSpPr>
            <a:spLocks noGrp="1"/>
          </p:cNvSpPr>
          <p:nvPr>
            <p:ph type="sldNum" sz="quarter" idx="14"/>
          </p:nvPr>
        </p:nvSpPr>
        <p:spPr/>
        <p:txBody>
          <a:bodyPr/>
          <a:lstStyle/>
          <a:p>
            <a:fld id="{ED76730B-340B-944F-97E7-D9AAB3BD5E3F}" type="slidenum">
              <a:rPr lang="de-DE" smtClean="0"/>
              <a:t>‹Nr.›</a:t>
            </a:fld>
            <a:endParaRPr lang="de-DE"/>
          </a:p>
        </p:txBody>
      </p:sp>
    </p:spTree>
    <p:extLst>
      <p:ext uri="{BB962C8B-B14F-4D97-AF65-F5344CB8AC3E}">
        <p14:creationId xmlns:p14="http://schemas.microsoft.com/office/powerpoint/2010/main" val="192788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6F8F3-6156-D64A-9111-19362A119789}"/>
              </a:ext>
            </a:extLst>
          </p:cNvPr>
          <p:cNvSpPr>
            <a:spLocks noGrp="1"/>
          </p:cNvSpPr>
          <p:nvPr>
            <p:ph type="title" hasCustomPrompt="1"/>
          </p:nvPr>
        </p:nvSpPr>
        <p:spPr/>
        <p:txBody>
          <a:bodyPr/>
          <a:lstStyle/>
          <a:p>
            <a:r>
              <a:rPr lang="de-DE" dirty="0"/>
              <a:t>MASTERTITELFORMAT BEARBEITEN</a:t>
            </a:r>
          </a:p>
        </p:txBody>
      </p:sp>
      <p:sp>
        <p:nvSpPr>
          <p:cNvPr id="4" name="Textplatzhalter 5">
            <a:extLst>
              <a:ext uri="{FF2B5EF4-FFF2-40B4-BE49-F238E27FC236}">
                <a16:creationId xmlns:a16="http://schemas.microsoft.com/office/drawing/2014/main" id="{BF07B9BC-67AE-B647-A03B-671143879ABE}"/>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5" name="Textplatzhalter 7">
            <a:extLst>
              <a:ext uri="{FF2B5EF4-FFF2-40B4-BE49-F238E27FC236}">
                <a16:creationId xmlns:a16="http://schemas.microsoft.com/office/drawing/2014/main" id="{B6540568-66F7-1C4B-8220-363AF937E27C}"/>
              </a:ext>
            </a:extLst>
          </p:cNvPr>
          <p:cNvSpPr>
            <a:spLocks noGrp="1"/>
          </p:cNvSpPr>
          <p:nvPr>
            <p:ph type="body" sz="quarter" idx="12"/>
          </p:nvPr>
        </p:nvSpPr>
        <p:spPr>
          <a:xfrm>
            <a:off x="647699" y="1727999"/>
            <a:ext cx="7847999" cy="2736000"/>
          </a:xfrm>
        </p:spPr>
        <p:txBody>
          <a:bodyPr numCol="1"/>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oliennummernplatzhalter 11">
            <a:extLst>
              <a:ext uri="{FF2B5EF4-FFF2-40B4-BE49-F238E27FC236}">
                <a16:creationId xmlns:a16="http://schemas.microsoft.com/office/drawing/2014/main" id="{DCCC3AA8-DEEE-F24B-9B34-C26D0BF81B6E}"/>
              </a:ext>
            </a:extLst>
          </p:cNvPr>
          <p:cNvSpPr>
            <a:spLocks noGrp="1"/>
          </p:cNvSpPr>
          <p:nvPr>
            <p:ph type="sldNum" sz="quarter" idx="14"/>
          </p:nvPr>
        </p:nvSpPr>
        <p:spPr/>
        <p:txBody>
          <a:bodyPr/>
          <a:lstStyle/>
          <a:p>
            <a:fld id="{ED76730B-340B-944F-97E7-D9AAB3BD5E3F}" type="slidenum">
              <a:rPr lang="de-DE" smtClean="0"/>
              <a:t>‹Nr.›</a:t>
            </a:fld>
            <a:endParaRPr lang="de-DE"/>
          </a:p>
        </p:txBody>
      </p:sp>
      <p:cxnSp>
        <p:nvCxnSpPr>
          <p:cNvPr id="13" name="Gerade Verbindung 12">
            <a:extLst>
              <a:ext uri="{FF2B5EF4-FFF2-40B4-BE49-F238E27FC236}">
                <a16:creationId xmlns:a16="http://schemas.microsoft.com/office/drawing/2014/main" id="{ABFF5E3D-B80E-E648-98A7-8426CA29DED3}"/>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0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Spalte 1 Bild">
    <p:spTree>
      <p:nvGrpSpPr>
        <p:cNvPr id="1" name=""/>
        <p:cNvGrpSpPr/>
        <p:nvPr/>
      </p:nvGrpSpPr>
      <p:grpSpPr>
        <a:xfrm>
          <a:off x="0" y="0"/>
          <a:ext cx="0" cy="0"/>
          <a:chOff x="0" y="0"/>
          <a:chExt cx="0" cy="0"/>
        </a:xfrm>
      </p:grpSpPr>
      <p:sp>
        <p:nvSpPr>
          <p:cNvPr id="4" name="Textplatzhalter 5">
            <a:extLst>
              <a:ext uri="{FF2B5EF4-FFF2-40B4-BE49-F238E27FC236}">
                <a16:creationId xmlns:a16="http://schemas.microsoft.com/office/drawing/2014/main" id="{3830DF2C-266D-3D41-9341-3FCCC6568C66}"/>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6" name="Textplatzhalter 5">
            <a:extLst>
              <a:ext uri="{FF2B5EF4-FFF2-40B4-BE49-F238E27FC236}">
                <a16:creationId xmlns:a16="http://schemas.microsoft.com/office/drawing/2014/main" id="{E07F05E1-C59D-AB4E-B346-0D37382FE36D}"/>
              </a:ext>
            </a:extLst>
          </p:cNvPr>
          <p:cNvSpPr>
            <a:spLocks noGrp="1"/>
          </p:cNvSpPr>
          <p:nvPr>
            <p:ph type="body" sz="quarter" idx="12"/>
          </p:nvPr>
        </p:nvSpPr>
        <p:spPr>
          <a:xfrm>
            <a:off x="648000" y="1728000"/>
            <a:ext cx="3636000" cy="2736000"/>
          </a:xfrm>
        </p:spPr>
        <p:txBody>
          <a:bodyPr numCol="1"/>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Bildplatzhalter 7">
            <a:extLst>
              <a:ext uri="{FF2B5EF4-FFF2-40B4-BE49-F238E27FC236}">
                <a16:creationId xmlns:a16="http://schemas.microsoft.com/office/drawing/2014/main" id="{74519E93-CDF2-174B-B691-82890BB3BC93}"/>
              </a:ext>
            </a:extLst>
          </p:cNvPr>
          <p:cNvSpPr>
            <a:spLocks noGrp="1"/>
          </p:cNvSpPr>
          <p:nvPr>
            <p:ph type="pic" sz="quarter" idx="13"/>
          </p:nvPr>
        </p:nvSpPr>
        <p:spPr>
          <a:xfrm>
            <a:off x="4859038" y="1728000"/>
            <a:ext cx="3636001" cy="2536026"/>
          </a:xfrm>
          <a:ln w="3175">
            <a:solidFill>
              <a:schemeClr val="accent3"/>
            </a:solidFill>
          </a:ln>
        </p:spPr>
        <p:txBody>
          <a:bodyPr numCol="1"/>
          <a:lstStyle/>
          <a:p>
            <a:endParaRPr lang="de-DE"/>
          </a:p>
        </p:txBody>
      </p:sp>
      <p:sp>
        <p:nvSpPr>
          <p:cNvPr id="10" name="Textplatzhalter 9">
            <a:extLst>
              <a:ext uri="{FF2B5EF4-FFF2-40B4-BE49-F238E27FC236}">
                <a16:creationId xmlns:a16="http://schemas.microsoft.com/office/drawing/2014/main" id="{FA537732-5FC7-504D-970B-66DEC4F495D9}"/>
              </a:ext>
            </a:extLst>
          </p:cNvPr>
          <p:cNvSpPr>
            <a:spLocks noGrp="1"/>
          </p:cNvSpPr>
          <p:nvPr>
            <p:ph type="body" sz="quarter" idx="14" hasCustomPrompt="1"/>
          </p:nvPr>
        </p:nvSpPr>
        <p:spPr>
          <a:xfrm>
            <a:off x="4859038" y="4325501"/>
            <a:ext cx="3636962" cy="138499"/>
          </a:xfrm>
        </p:spPr>
        <p:txBody>
          <a:bodyPr numCol="1">
            <a:spAutoFit/>
          </a:bodyPr>
          <a:lstStyle>
            <a:lvl1pPr>
              <a:defRPr sz="1000">
                <a:solidFill>
                  <a:schemeClr val="tx1">
                    <a:lumMod val="75000"/>
                    <a:lumOff val="25000"/>
                  </a:schemeClr>
                </a:solidFill>
              </a:defRPr>
            </a:lvl1pPr>
          </a:lstStyle>
          <a:p>
            <a:pPr lvl="0"/>
            <a:r>
              <a:rPr lang="de-DE" dirty="0" err="1"/>
              <a:t>Abb</a:t>
            </a:r>
            <a:r>
              <a:rPr lang="de-DE" dirty="0"/>
              <a:t>: Name</a:t>
            </a:r>
          </a:p>
        </p:txBody>
      </p:sp>
      <p:sp>
        <p:nvSpPr>
          <p:cNvPr id="17" name="Foliennummernplatzhalter 16">
            <a:extLst>
              <a:ext uri="{FF2B5EF4-FFF2-40B4-BE49-F238E27FC236}">
                <a16:creationId xmlns:a16="http://schemas.microsoft.com/office/drawing/2014/main" id="{11ADA513-AFD9-5549-B5F4-D0C62FB2F28D}"/>
              </a:ext>
            </a:extLst>
          </p:cNvPr>
          <p:cNvSpPr>
            <a:spLocks noGrp="1"/>
          </p:cNvSpPr>
          <p:nvPr>
            <p:ph type="sldNum" sz="quarter" idx="16"/>
          </p:nvPr>
        </p:nvSpPr>
        <p:spPr/>
        <p:txBody>
          <a:bodyPr/>
          <a:lstStyle/>
          <a:p>
            <a:fld id="{ED76730B-340B-944F-97E7-D9AAB3BD5E3F}" type="slidenum">
              <a:rPr lang="de-DE" smtClean="0"/>
              <a:t>‹Nr.›</a:t>
            </a:fld>
            <a:endParaRPr lang="de-DE"/>
          </a:p>
        </p:txBody>
      </p:sp>
      <p:cxnSp>
        <p:nvCxnSpPr>
          <p:cNvPr id="18" name="Gerade Verbindung 17">
            <a:extLst>
              <a:ext uri="{FF2B5EF4-FFF2-40B4-BE49-F238E27FC236}">
                <a16:creationId xmlns:a16="http://schemas.microsoft.com/office/drawing/2014/main" id="{9C4F73A5-2901-E645-BE18-98312085989B}"/>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p:nvSpPr>
          <p:cNvPr id="19" name="Titel 18">
            <a:extLst>
              <a:ext uri="{FF2B5EF4-FFF2-40B4-BE49-F238E27FC236}">
                <a16:creationId xmlns:a16="http://schemas.microsoft.com/office/drawing/2014/main" id="{FCCBC9C8-5D8C-FF4C-B47C-2F27E97399A0}"/>
              </a:ext>
            </a:extLst>
          </p:cNvPr>
          <p:cNvSpPr>
            <a:spLocks noGrp="1"/>
          </p:cNvSpPr>
          <p:nvPr>
            <p:ph type="title" hasCustomPrompt="1"/>
          </p:nvPr>
        </p:nvSpPr>
        <p:spPr/>
        <p:txBody>
          <a:bodyPr/>
          <a:lstStyle/>
          <a:p>
            <a:r>
              <a:rPr lang="de-DE" dirty="0"/>
              <a:t>MASTERTITELFORMAT BEARBEITEN</a:t>
            </a:r>
          </a:p>
        </p:txBody>
      </p:sp>
    </p:spTree>
    <p:extLst>
      <p:ext uri="{BB962C8B-B14F-4D97-AF65-F5344CB8AC3E}">
        <p14:creationId xmlns:p14="http://schemas.microsoft.com/office/powerpoint/2010/main" val="220946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1 Spalte 2 Bilder">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11F7B472-D0CD-4449-B4FF-9B494E4C2B6C}"/>
              </a:ext>
            </a:extLst>
          </p:cNvPr>
          <p:cNvSpPr/>
          <p:nvPr userDrawn="1"/>
        </p:nvSpPr>
        <p:spPr>
          <a:xfrm>
            <a:off x="3474418" y="2767054"/>
            <a:ext cx="5021582" cy="17223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09572D3A-3A2E-EA48-B304-10A55364C0D2}"/>
              </a:ext>
            </a:extLst>
          </p:cNvPr>
          <p:cNvSpPr>
            <a:spLocks noGrp="1"/>
          </p:cNvSpPr>
          <p:nvPr>
            <p:ph type="title" hasCustomPrompt="1"/>
          </p:nvPr>
        </p:nvSpPr>
        <p:spPr>
          <a:xfrm>
            <a:off x="3474720" y="337434"/>
            <a:ext cx="5021280" cy="443198"/>
          </a:xfrm>
        </p:spPr>
        <p:txBody>
          <a:bodyPr/>
          <a:lstStyle/>
          <a:p>
            <a:r>
              <a:rPr lang="de-DE" dirty="0"/>
              <a:t>MASTERTITEL</a:t>
            </a:r>
          </a:p>
        </p:txBody>
      </p:sp>
      <p:sp>
        <p:nvSpPr>
          <p:cNvPr id="6" name="Textplatzhalter 5">
            <a:extLst>
              <a:ext uri="{FF2B5EF4-FFF2-40B4-BE49-F238E27FC236}">
                <a16:creationId xmlns:a16="http://schemas.microsoft.com/office/drawing/2014/main" id="{1F1B233F-95EE-E645-91D0-317A42A68E79}"/>
              </a:ext>
            </a:extLst>
          </p:cNvPr>
          <p:cNvSpPr>
            <a:spLocks noGrp="1"/>
          </p:cNvSpPr>
          <p:nvPr>
            <p:ph type="body" sz="quarter" idx="11" hasCustomPrompt="1"/>
          </p:nvPr>
        </p:nvSpPr>
        <p:spPr>
          <a:xfrm>
            <a:off x="3474718" y="879474"/>
            <a:ext cx="5021281"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10" name="Textplatzhalter 9">
            <a:extLst>
              <a:ext uri="{FF2B5EF4-FFF2-40B4-BE49-F238E27FC236}">
                <a16:creationId xmlns:a16="http://schemas.microsoft.com/office/drawing/2014/main" id="{DABF57D9-E8D9-ED46-96C9-669DBF4D890A}"/>
              </a:ext>
            </a:extLst>
          </p:cNvPr>
          <p:cNvSpPr>
            <a:spLocks noGrp="1"/>
          </p:cNvSpPr>
          <p:nvPr>
            <p:ph type="body" sz="quarter" idx="12" hasCustomPrompt="1"/>
          </p:nvPr>
        </p:nvSpPr>
        <p:spPr>
          <a:xfrm>
            <a:off x="3474718" y="1701800"/>
            <a:ext cx="5021582" cy="739237"/>
          </a:xfrm>
        </p:spPr>
        <p:txBody>
          <a:bodyPr numCol="1">
            <a:noAutofit/>
          </a:bodyPr>
          <a:lstStyle>
            <a:lvl1pPr>
              <a:lnSpc>
                <a:spcPct val="100000"/>
              </a:lnSpc>
              <a:spcBef>
                <a:spcPts val="0"/>
              </a:spcBef>
              <a:spcAft>
                <a:spcPts val="600"/>
              </a:spcAft>
              <a:defRPr sz="1400"/>
            </a:lvl1pPr>
            <a:lvl2pPr marL="0" indent="0">
              <a:buNone/>
              <a:defRPr sz="1400"/>
            </a:lvl2pPr>
            <a:lvl3pPr>
              <a:defRPr sz="1400"/>
            </a:lvl3pPr>
            <a:lvl4pPr>
              <a:defRPr sz="1400"/>
            </a:lvl4pPr>
            <a:lvl5pPr>
              <a:defRPr sz="1400"/>
            </a:lvl5pPr>
          </a:lstStyle>
          <a:p>
            <a:pPr lvl="0"/>
            <a:r>
              <a:rPr lang="de-DE" dirty="0"/>
              <a:t>Mastertextformat bearbeite </a:t>
            </a:r>
            <a:r>
              <a:rPr lang="de-DE" dirty="0" err="1"/>
              <a:t>öklafjlasdkjflökadjsfö</a:t>
            </a:r>
            <a:r>
              <a:rPr lang="de-DE" dirty="0"/>
              <a:t> </a:t>
            </a:r>
            <a:r>
              <a:rPr lang="de-DE" dirty="0" err="1"/>
              <a:t>alöksdjflöaksdjf</a:t>
            </a:r>
            <a:r>
              <a:rPr lang="de-DE" dirty="0"/>
              <a:t> </a:t>
            </a:r>
            <a:r>
              <a:rPr lang="de-DE" dirty="0" err="1"/>
              <a:t>aölksdjflökagjölfkgj</a:t>
            </a:r>
            <a:endParaRPr lang="de-DE" dirty="0"/>
          </a:p>
        </p:txBody>
      </p:sp>
      <p:sp>
        <p:nvSpPr>
          <p:cNvPr id="12" name="Bildplatzhalter 11">
            <a:extLst>
              <a:ext uri="{FF2B5EF4-FFF2-40B4-BE49-F238E27FC236}">
                <a16:creationId xmlns:a16="http://schemas.microsoft.com/office/drawing/2014/main" id="{F4690DA7-09A6-2044-8A31-E7FFA584AB24}"/>
              </a:ext>
            </a:extLst>
          </p:cNvPr>
          <p:cNvSpPr>
            <a:spLocks noGrp="1"/>
          </p:cNvSpPr>
          <p:nvPr>
            <p:ph type="pic" sz="quarter" idx="13"/>
          </p:nvPr>
        </p:nvSpPr>
        <p:spPr>
          <a:xfrm>
            <a:off x="647700" y="360000"/>
            <a:ext cx="2232000" cy="1620000"/>
          </a:xfrm>
          <a:ln w="3175">
            <a:solidFill>
              <a:schemeClr val="accent3"/>
            </a:solidFill>
          </a:ln>
        </p:spPr>
        <p:txBody>
          <a:bodyPr numCol="1"/>
          <a:lstStyle/>
          <a:p>
            <a:endParaRPr lang="de-DE"/>
          </a:p>
        </p:txBody>
      </p:sp>
      <p:sp>
        <p:nvSpPr>
          <p:cNvPr id="14" name="Textplatzhalter 13">
            <a:extLst>
              <a:ext uri="{FF2B5EF4-FFF2-40B4-BE49-F238E27FC236}">
                <a16:creationId xmlns:a16="http://schemas.microsoft.com/office/drawing/2014/main" id="{67F70852-7F91-DE49-8E73-B538A16AE6D5}"/>
              </a:ext>
            </a:extLst>
          </p:cNvPr>
          <p:cNvSpPr>
            <a:spLocks noGrp="1"/>
          </p:cNvSpPr>
          <p:nvPr>
            <p:ph type="body" sz="quarter" idx="14" hasCustomPrompt="1"/>
          </p:nvPr>
        </p:nvSpPr>
        <p:spPr>
          <a:xfrm>
            <a:off x="646138" y="2058988"/>
            <a:ext cx="2232000" cy="138499"/>
          </a:xfrm>
        </p:spPr>
        <p:txBody>
          <a:bodyPr wrap="square" numCol="1">
            <a:spAutoFit/>
          </a:bodyPr>
          <a:lstStyle>
            <a:lvl1pPr>
              <a:defRPr sz="1000">
                <a:solidFill>
                  <a:schemeClr val="tx1">
                    <a:lumMod val="75000"/>
                    <a:lumOff val="25000"/>
                  </a:schemeClr>
                </a:solidFill>
              </a:defRPr>
            </a:lvl1pPr>
          </a:lstStyle>
          <a:p>
            <a:pPr lvl="0"/>
            <a:r>
              <a:rPr lang="de-DE" dirty="0"/>
              <a:t>Abb.: Name</a:t>
            </a:r>
          </a:p>
        </p:txBody>
      </p:sp>
      <p:sp>
        <p:nvSpPr>
          <p:cNvPr id="16" name="Bildplatzhalter 15">
            <a:extLst>
              <a:ext uri="{FF2B5EF4-FFF2-40B4-BE49-F238E27FC236}">
                <a16:creationId xmlns:a16="http://schemas.microsoft.com/office/drawing/2014/main" id="{C8EECFB1-F2BD-BD4C-846C-C455117D87B6}"/>
              </a:ext>
            </a:extLst>
          </p:cNvPr>
          <p:cNvSpPr>
            <a:spLocks noGrp="1"/>
          </p:cNvSpPr>
          <p:nvPr>
            <p:ph type="pic" sz="quarter" idx="15"/>
          </p:nvPr>
        </p:nvSpPr>
        <p:spPr>
          <a:xfrm>
            <a:off x="648000" y="2441037"/>
            <a:ext cx="2232000" cy="1843172"/>
          </a:xfrm>
          <a:ln w="3175">
            <a:solidFill>
              <a:schemeClr val="accent3"/>
            </a:solidFill>
          </a:ln>
        </p:spPr>
        <p:txBody>
          <a:bodyPr numCol="1"/>
          <a:lstStyle/>
          <a:p>
            <a:endParaRPr lang="de-DE"/>
          </a:p>
        </p:txBody>
      </p:sp>
      <p:sp>
        <p:nvSpPr>
          <p:cNvPr id="18" name="Textplatzhalter 17">
            <a:extLst>
              <a:ext uri="{FF2B5EF4-FFF2-40B4-BE49-F238E27FC236}">
                <a16:creationId xmlns:a16="http://schemas.microsoft.com/office/drawing/2014/main" id="{FCCDE675-022F-384B-A7A8-24341190E358}"/>
              </a:ext>
            </a:extLst>
          </p:cNvPr>
          <p:cNvSpPr>
            <a:spLocks noGrp="1"/>
          </p:cNvSpPr>
          <p:nvPr>
            <p:ph type="body" sz="quarter" idx="16" hasCustomPrompt="1"/>
          </p:nvPr>
        </p:nvSpPr>
        <p:spPr>
          <a:xfrm>
            <a:off x="646114" y="4350884"/>
            <a:ext cx="2232024" cy="138499"/>
          </a:xfrm>
        </p:spPr>
        <p:txBody>
          <a:bodyPr numCol="1">
            <a:spAutoFit/>
          </a:bodyPr>
          <a:lstStyle>
            <a:lvl1pPr>
              <a:defRPr sz="1000">
                <a:solidFill>
                  <a:schemeClr val="tx1">
                    <a:lumMod val="75000"/>
                    <a:lumOff val="25000"/>
                  </a:schemeClr>
                </a:solidFill>
              </a:defRPr>
            </a:lvl1pPr>
          </a:lstStyle>
          <a:p>
            <a:pPr lvl="0"/>
            <a:r>
              <a:rPr lang="de-DE" dirty="0"/>
              <a:t>Abb.: Name</a:t>
            </a:r>
          </a:p>
        </p:txBody>
      </p:sp>
      <p:sp>
        <p:nvSpPr>
          <p:cNvPr id="22" name="Textplatzhalter 21">
            <a:extLst>
              <a:ext uri="{FF2B5EF4-FFF2-40B4-BE49-F238E27FC236}">
                <a16:creationId xmlns:a16="http://schemas.microsoft.com/office/drawing/2014/main" id="{C563AD09-8910-A040-971A-246C45AEFFD1}"/>
              </a:ext>
            </a:extLst>
          </p:cNvPr>
          <p:cNvSpPr>
            <a:spLocks noGrp="1"/>
          </p:cNvSpPr>
          <p:nvPr>
            <p:ph type="body" sz="quarter" idx="17"/>
          </p:nvPr>
        </p:nvSpPr>
        <p:spPr>
          <a:xfrm>
            <a:off x="3474718" y="2767054"/>
            <a:ext cx="5021281" cy="1722329"/>
          </a:xfrm>
        </p:spPr>
        <p:txBody>
          <a:bodyPr lIns="180000" tIns="144000" rIns="180000" bIns="180000" numCol="1" anchor="ctr" anchorCtr="0">
            <a:normAutofit/>
          </a:bodyPr>
          <a:lstStyle>
            <a:lvl1pPr>
              <a:spcBef>
                <a:spcPts val="0"/>
              </a:spcBef>
              <a:spcAft>
                <a:spcPts val="600"/>
              </a:spcAft>
              <a:defRPr sz="1400"/>
            </a:lvl1pPr>
            <a:lvl2pPr>
              <a:spcBef>
                <a:spcPts val="0"/>
              </a:spcBef>
              <a:spcAft>
                <a:spcPts val="600"/>
              </a:spcAft>
              <a:defRPr sz="1400"/>
            </a:lvl2pPr>
            <a:lvl3pPr>
              <a:defRPr sz="1400"/>
            </a:lvl3pPr>
            <a:lvl4pPr>
              <a:defRPr sz="1400"/>
            </a:lvl4pPr>
            <a:lvl5pPr>
              <a:defRPr sz="1400"/>
            </a:lvl5pPr>
          </a:lstStyle>
          <a:p>
            <a:pPr lvl="0"/>
            <a:r>
              <a:rPr lang="de-DE" dirty="0"/>
              <a:t>Mastertextformat bearbeiten</a:t>
            </a:r>
          </a:p>
          <a:p>
            <a:pPr lvl="1"/>
            <a:r>
              <a:rPr lang="de-DE" dirty="0"/>
              <a:t>Zweite Ebene</a:t>
            </a:r>
          </a:p>
          <a:p>
            <a:pPr lvl="1"/>
            <a:r>
              <a:rPr lang="de-DE" dirty="0" err="1"/>
              <a:t>aölsdkjfalödj</a:t>
            </a:r>
            <a:endParaRPr lang="de-DE" dirty="0"/>
          </a:p>
        </p:txBody>
      </p:sp>
      <p:sp>
        <p:nvSpPr>
          <p:cNvPr id="29" name="Foliennummernplatzhalter 28">
            <a:extLst>
              <a:ext uri="{FF2B5EF4-FFF2-40B4-BE49-F238E27FC236}">
                <a16:creationId xmlns:a16="http://schemas.microsoft.com/office/drawing/2014/main" id="{2A9C4C7B-ECEC-3F46-9863-C46023432F30}"/>
              </a:ext>
            </a:extLst>
          </p:cNvPr>
          <p:cNvSpPr>
            <a:spLocks noGrp="1"/>
          </p:cNvSpPr>
          <p:nvPr>
            <p:ph type="sldNum" sz="quarter" idx="19"/>
          </p:nvPr>
        </p:nvSpPr>
        <p:spPr/>
        <p:txBody>
          <a:bodyPr/>
          <a:lstStyle/>
          <a:p>
            <a:fld id="{ED76730B-340B-944F-97E7-D9AAB3BD5E3F}" type="slidenum">
              <a:rPr lang="de-DE" smtClean="0"/>
              <a:t>‹Nr.›</a:t>
            </a:fld>
            <a:endParaRPr lang="de-DE"/>
          </a:p>
        </p:txBody>
      </p:sp>
      <p:cxnSp>
        <p:nvCxnSpPr>
          <p:cNvPr id="30" name="Gerade Verbindung 29">
            <a:extLst>
              <a:ext uri="{FF2B5EF4-FFF2-40B4-BE49-F238E27FC236}">
                <a16:creationId xmlns:a16="http://schemas.microsoft.com/office/drawing/2014/main" id="{CBF8D72A-7035-0548-B47F-47E66A10EF2E}"/>
              </a:ext>
            </a:extLst>
          </p:cNvPr>
          <p:cNvCxnSpPr>
            <a:cxnSpLocks/>
          </p:cNvCxnSpPr>
          <p:nvPr userDrawn="1"/>
        </p:nvCxnSpPr>
        <p:spPr>
          <a:xfrm>
            <a:off x="3474418" y="743282"/>
            <a:ext cx="5021582"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0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yout 1 Spalte 2 Bilder">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11F7B472-D0CD-4449-B4FF-9B494E4C2B6C}"/>
              </a:ext>
            </a:extLst>
          </p:cNvPr>
          <p:cNvSpPr/>
          <p:nvPr userDrawn="1"/>
        </p:nvSpPr>
        <p:spPr>
          <a:xfrm>
            <a:off x="3474720" y="2058988"/>
            <a:ext cx="5021582" cy="17223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09572D3A-3A2E-EA48-B304-10A55364C0D2}"/>
              </a:ext>
            </a:extLst>
          </p:cNvPr>
          <p:cNvSpPr>
            <a:spLocks noGrp="1"/>
          </p:cNvSpPr>
          <p:nvPr>
            <p:ph type="title" hasCustomPrompt="1"/>
          </p:nvPr>
        </p:nvSpPr>
        <p:spPr>
          <a:xfrm>
            <a:off x="3474720" y="337434"/>
            <a:ext cx="5021280" cy="443198"/>
          </a:xfrm>
        </p:spPr>
        <p:txBody>
          <a:bodyPr/>
          <a:lstStyle/>
          <a:p>
            <a:r>
              <a:rPr lang="de-DE" dirty="0"/>
              <a:t>MASTERTITEL</a:t>
            </a:r>
          </a:p>
        </p:txBody>
      </p:sp>
      <p:sp>
        <p:nvSpPr>
          <p:cNvPr id="6" name="Textplatzhalter 5">
            <a:extLst>
              <a:ext uri="{FF2B5EF4-FFF2-40B4-BE49-F238E27FC236}">
                <a16:creationId xmlns:a16="http://schemas.microsoft.com/office/drawing/2014/main" id="{1F1B233F-95EE-E645-91D0-317A42A68E79}"/>
              </a:ext>
            </a:extLst>
          </p:cNvPr>
          <p:cNvSpPr>
            <a:spLocks noGrp="1"/>
          </p:cNvSpPr>
          <p:nvPr>
            <p:ph type="body" sz="quarter" idx="11" hasCustomPrompt="1"/>
          </p:nvPr>
        </p:nvSpPr>
        <p:spPr>
          <a:xfrm>
            <a:off x="3474718" y="879474"/>
            <a:ext cx="5021281"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12" name="Bildplatzhalter 11">
            <a:extLst>
              <a:ext uri="{FF2B5EF4-FFF2-40B4-BE49-F238E27FC236}">
                <a16:creationId xmlns:a16="http://schemas.microsoft.com/office/drawing/2014/main" id="{F4690DA7-09A6-2044-8A31-E7FFA584AB24}"/>
              </a:ext>
            </a:extLst>
          </p:cNvPr>
          <p:cNvSpPr>
            <a:spLocks noGrp="1"/>
          </p:cNvSpPr>
          <p:nvPr>
            <p:ph type="pic" sz="quarter" idx="13"/>
          </p:nvPr>
        </p:nvSpPr>
        <p:spPr>
          <a:xfrm>
            <a:off x="647700" y="360000"/>
            <a:ext cx="2232000" cy="1620000"/>
          </a:xfrm>
          <a:ln w="3175">
            <a:solidFill>
              <a:schemeClr val="accent3"/>
            </a:solidFill>
          </a:ln>
        </p:spPr>
        <p:txBody>
          <a:bodyPr numCol="1"/>
          <a:lstStyle/>
          <a:p>
            <a:endParaRPr lang="de-DE"/>
          </a:p>
        </p:txBody>
      </p:sp>
      <p:sp>
        <p:nvSpPr>
          <p:cNvPr id="14" name="Textplatzhalter 13">
            <a:extLst>
              <a:ext uri="{FF2B5EF4-FFF2-40B4-BE49-F238E27FC236}">
                <a16:creationId xmlns:a16="http://schemas.microsoft.com/office/drawing/2014/main" id="{67F70852-7F91-DE49-8E73-B538A16AE6D5}"/>
              </a:ext>
            </a:extLst>
          </p:cNvPr>
          <p:cNvSpPr>
            <a:spLocks noGrp="1"/>
          </p:cNvSpPr>
          <p:nvPr>
            <p:ph type="body" sz="quarter" idx="14" hasCustomPrompt="1"/>
          </p:nvPr>
        </p:nvSpPr>
        <p:spPr>
          <a:xfrm>
            <a:off x="646138" y="2058988"/>
            <a:ext cx="2232000" cy="138499"/>
          </a:xfrm>
        </p:spPr>
        <p:txBody>
          <a:bodyPr wrap="square" numCol="1">
            <a:spAutoFit/>
          </a:bodyPr>
          <a:lstStyle>
            <a:lvl1pPr>
              <a:defRPr sz="1000">
                <a:solidFill>
                  <a:schemeClr val="tx1">
                    <a:lumMod val="75000"/>
                    <a:lumOff val="25000"/>
                  </a:schemeClr>
                </a:solidFill>
              </a:defRPr>
            </a:lvl1pPr>
          </a:lstStyle>
          <a:p>
            <a:pPr lvl="0"/>
            <a:r>
              <a:rPr lang="de-DE" dirty="0"/>
              <a:t>Abb.: Name</a:t>
            </a:r>
          </a:p>
        </p:txBody>
      </p:sp>
      <p:sp>
        <p:nvSpPr>
          <p:cNvPr id="16" name="Bildplatzhalter 15">
            <a:extLst>
              <a:ext uri="{FF2B5EF4-FFF2-40B4-BE49-F238E27FC236}">
                <a16:creationId xmlns:a16="http://schemas.microsoft.com/office/drawing/2014/main" id="{C8EECFB1-F2BD-BD4C-846C-C455117D87B6}"/>
              </a:ext>
            </a:extLst>
          </p:cNvPr>
          <p:cNvSpPr>
            <a:spLocks noGrp="1"/>
          </p:cNvSpPr>
          <p:nvPr>
            <p:ph type="pic" sz="quarter" idx="15"/>
          </p:nvPr>
        </p:nvSpPr>
        <p:spPr>
          <a:xfrm>
            <a:off x="648000" y="2441037"/>
            <a:ext cx="2232000" cy="1843172"/>
          </a:xfrm>
          <a:ln w="3175">
            <a:solidFill>
              <a:schemeClr val="accent3"/>
            </a:solidFill>
          </a:ln>
        </p:spPr>
        <p:txBody>
          <a:bodyPr numCol="1"/>
          <a:lstStyle/>
          <a:p>
            <a:endParaRPr lang="de-DE"/>
          </a:p>
        </p:txBody>
      </p:sp>
      <p:sp>
        <p:nvSpPr>
          <p:cNvPr id="18" name="Textplatzhalter 17">
            <a:extLst>
              <a:ext uri="{FF2B5EF4-FFF2-40B4-BE49-F238E27FC236}">
                <a16:creationId xmlns:a16="http://schemas.microsoft.com/office/drawing/2014/main" id="{FCCDE675-022F-384B-A7A8-24341190E358}"/>
              </a:ext>
            </a:extLst>
          </p:cNvPr>
          <p:cNvSpPr>
            <a:spLocks noGrp="1"/>
          </p:cNvSpPr>
          <p:nvPr>
            <p:ph type="body" sz="quarter" idx="16" hasCustomPrompt="1"/>
          </p:nvPr>
        </p:nvSpPr>
        <p:spPr>
          <a:xfrm>
            <a:off x="646114" y="4350884"/>
            <a:ext cx="2232024" cy="138499"/>
          </a:xfrm>
        </p:spPr>
        <p:txBody>
          <a:bodyPr numCol="1">
            <a:spAutoFit/>
          </a:bodyPr>
          <a:lstStyle>
            <a:lvl1pPr>
              <a:defRPr sz="1000">
                <a:solidFill>
                  <a:schemeClr val="tx1">
                    <a:lumMod val="75000"/>
                    <a:lumOff val="25000"/>
                  </a:schemeClr>
                </a:solidFill>
              </a:defRPr>
            </a:lvl1pPr>
          </a:lstStyle>
          <a:p>
            <a:pPr lvl="0"/>
            <a:r>
              <a:rPr lang="de-DE" dirty="0"/>
              <a:t>Abb.: Name</a:t>
            </a:r>
          </a:p>
        </p:txBody>
      </p:sp>
      <p:sp>
        <p:nvSpPr>
          <p:cNvPr id="22" name="Textplatzhalter 21">
            <a:extLst>
              <a:ext uri="{FF2B5EF4-FFF2-40B4-BE49-F238E27FC236}">
                <a16:creationId xmlns:a16="http://schemas.microsoft.com/office/drawing/2014/main" id="{C563AD09-8910-A040-971A-246C45AEFFD1}"/>
              </a:ext>
            </a:extLst>
          </p:cNvPr>
          <p:cNvSpPr>
            <a:spLocks noGrp="1"/>
          </p:cNvSpPr>
          <p:nvPr>
            <p:ph type="body" sz="quarter" idx="17"/>
          </p:nvPr>
        </p:nvSpPr>
        <p:spPr>
          <a:xfrm>
            <a:off x="3474720" y="2058988"/>
            <a:ext cx="5021281" cy="1722329"/>
          </a:xfrm>
        </p:spPr>
        <p:txBody>
          <a:bodyPr lIns="180000" tIns="144000" rIns="180000" bIns="180000" numCol="1" anchor="ctr" anchorCtr="0">
            <a:normAutofit/>
          </a:bodyPr>
          <a:lstStyle>
            <a:lvl1pPr>
              <a:spcBef>
                <a:spcPts val="0"/>
              </a:spcBef>
              <a:spcAft>
                <a:spcPts val="600"/>
              </a:spcAft>
              <a:defRPr sz="1400"/>
            </a:lvl1pPr>
            <a:lvl2pPr>
              <a:spcBef>
                <a:spcPts val="0"/>
              </a:spcBef>
              <a:spcAft>
                <a:spcPts val="600"/>
              </a:spcAft>
              <a:defRPr sz="1400"/>
            </a:lvl2pPr>
            <a:lvl3pPr>
              <a:defRPr sz="1400"/>
            </a:lvl3pPr>
            <a:lvl4pPr>
              <a:defRPr sz="1400"/>
            </a:lvl4pPr>
            <a:lvl5pPr>
              <a:defRPr sz="1400"/>
            </a:lvl5pPr>
          </a:lstStyle>
          <a:p>
            <a:pPr lvl="0"/>
            <a:r>
              <a:rPr lang="de-DE" dirty="0"/>
              <a:t>Mastertextformat bearbeiten</a:t>
            </a:r>
          </a:p>
          <a:p>
            <a:pPr lvl="1"/>
            <a:r>
              <a:rPr lang="de-DE" dirty="0"/>
              <a:t>Zweite Ebene</a:t>
            </a:r>
          </a:p>
          <a:p>
            <a:pPr lvl="1"/>
            <a:r>
              <a:rPr lang="de-DE" dirty="0" err="1"/>
              <a:t>aölsdkjfalödj</a:t>
            </a:r>
            <a:endParaRPr lang="de-DE" dirty="0"/>
          </a:p>
        </p:txBody>
      </p:sp>
      <p:sp>
        <p:nvSpPr>
          <p:cNvPr id="29" name="Foliennummernplatzhalter 28">
            <a:extLst>
              <a:ext uri="{FF2B5EF4-FFF2-40B4-BE49-F238E27FC236}">
                <a16:creationId xmlns:a16="http://schemas.microsoft.com/office/drawing/2014/main" id="{2A9C4C7B-ECEC-3F46-9863-C46023432F30}"/>
              </a:ext>
            </a:extLst>
          </p:cNvPr>
          <p:cNvSpPr>
            <a:spLocks noGrp="1"/>
          </p:cNvSpPr>
          <p:nvPr>
            <p:ph type="sldNum" sz="quarter" idx="19"/>
          </p:nvPr>
        </p:nvSpPr>
        <p:spPr/>
        <p:txBody>
          <a:bodyPr/>
          <a:lstStyle/>
          <a:p>
            <a:fld id="{ED76730B-340B-944F-97E7-D9AAB3BD5E3F}" type="slidenum">
              <a:rPr lang="de-DE" smtClean="0"/>
              <a:t>‹Nr.›</a:t>
            </a:fld>
            <a:endParaRPr lang="de-DE"/>
          </a:p>
        </p:txBody>
      </p:sp>
      <p:cxnSp>
        <p:nvCxnSpPr>
          <p:cNvPr id="30" name="Gerade Verbindung 29">
            <a:extLst>
              <a:ext uri="{FF2B5EF4-FFF2-40B4-BE49-F238E27FC236}">
                <a16:creationId xmlns:a16="http://schemas.microsoft.com/office/drawing/2014/main" id="{CBF8D72A-7035-0548-B47F-47E66A10EF2E}"/>
              </a:ext>
            </a:extLst>
          </p:cNvPr>
          <p:cNvCxnSpPr>
            <a:cxnSpLocks/>
          </p:cNvCxnSpPr>
          <p:nvPr userDrawn="1"/>
        </p:nvCxnSpPr>
        <p:spPr>
          <a:xfrm>
            <a:off x="3474418" y="743282"/>
            <a:ext cx="5021582"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3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2 Zeil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FB0D8-B386-0647-B04F-8016FF18E51A}"/>
              </a:ext>
            </a:extLst>
          </p:cNvPr>
          <p:cNvSpPr>
            <a:spLocks noGrp="1"/>
          </p:cNvSpPr>
          <p:nvPr>
            <p:ph type="title" hasCustomPrompt="1"/>
          </p:nvPr>
        </p:nvSpPr>
        <p:spPr>
          <a:xfrm>
            <a:off x="648000" y="337434"/>
            <a:ext cx="7848000" cy="886397"/>
          </a:xfrm>
        </p:spPr>
        <p:txBody>
          <a:bodyPr/>
          <a:lstStyle/>
          <a:p>
            <a:r>
              <a:rPr lang="de-DE" dirty="0"/>
              <a:t>MASTERTITEL</a:t>
            </a:r>
            <a:br>
              <a:rPr lang="de-DE" dirty="0"/>
            </a:br>
            <a:r>
              <a:rPr lang="de-DE" dirty="0"/>
              <a:t>2 ZEILEN</a:t>
            </a:r>
          </a:p>
        </p:txBody>
      </p:sp>
      <p:sp>
        <p:nvSpPr>
          <p:cNvPr id="6" name="Textplatzhalter 5">
            <a:extLst>
              <a:ext uri="{FF2B5EF4-FFF2-40B4-BE49-F238E27FC236}">
                <a16:creationId xmlns:a16="http://schemas.microsoft.com/office/drawing/2014/main" id="{B76DDAC1-2750-AB4B-8648-A3A6EF665EEA}"/>
              </a:ext>
            </a:extLst>
          </p:cNvPr>
          <p:cNvSpPr>
            <a:spLocks noGrp="1"/>
          </p:cNvSpPr>
          <p:nvPr>
            <p:ph type="body" sz="quarter" idx="11"/>
          </p:nvPr>
        </p:nvSpPr>
        <p:spPr>
          <a:xfrm>
            <a:off x="648000" y="1728000"/>
            <a:ext cx="7848300" cy="27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oliennummernplatzhalter 11">
            <a:extLst>
              <a:ext uri="{FF2B5EF4-FFF2-40B4-BE49-F238E27FC236}">
                <a16:creationId xmlns:a16="http://schemas.microsoft.com/office/drawing/2014/main" id="{0D6B4F57-5E82-C741-B75F-9D16CF106477}"/>
              </a:ext>
            </a:extLst>
          </p:cNvPr>
          <p:cNvSpPr>
            <a:spLocks noGrp="1"/>
          </p:cNvSpPr>
          <p:nvPr>
            <p:ph type="sldNum" sz="quarter" idx="13"/>
          </p:nvPr>
        </p:nvSpPr>
        <p:spPr/>
        <p:txBody>
          <a:bodyPr/>
          <a:lstStyle/>
          <a:p>
            <a:fld id="{ED76730B-340B-944F-97E7-D9AAB3BD5E3F}" type="slidenum">
              <a:rPr lang="de-DE" smtClean="0"/>
              <a:t>‹Nr.›</a:t>
            </a:fld>
            <a:endParaRPr lang="de-DE"/>
          </a:p>
        </p:txBody>
      </p:sp>
      <p:cxnSp>
        <p:nvCxnSpPr>
          <p:cNvPr id="14" name="Gerade Verbindung 13">
            <a:extLst>
              <a:ext uri="{FF2B5EF4-FFF2-40B4-BE49-F238E27FC236}">
                <a16:creationId xmlns:a16="http://schemas.microsoft.com/office/drawing/2014/main" id="{2B36CF42-30EA-5C42-B323-513A1992B329}"/>
              </a:ext>
            </a:extLst>
          </p:cNvPr>
          <p:cNvCxnSpPr/>
          <p:nvPr userDrawn="1"/>
        </p:nvCxnSpPr>
        <p:spPr>
          <a:xfrm>
            <a:off x="648000" y="1180816"/>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4D092-2B00-8F40-A142-F67F54265971}"/>
              </a:ext>
            </a:extLst>
          </p:cNvPr>
          <p:cNvSpPr>
            <a:spLocks noGrp="1"/>
          </p:cNvSpPr>
          <p:nvPr>
            <p:ph type="title" hasCustomPrompt="1"/>
          </p:nvPr>
        </p:nvSpPr>
        <p:spPr/>
        <p:txBody>
          <a:bodyPr/>
          <a:lstStyle/>
          <a:p>
            <a:r>
              <a:rPr lang="de-DE" dirty="0"/>
              <a:t>MASTER TABELLE</a:t>
            </a:r>
          </a:p>
        </p:txBody>
      </p:sp>
      <p:sp>
        <p:nvSpPr>
          <p:cNvPr id="13" name="Foliennummernplatzhalter 12">
            <a:extLst>
              <a:ext uri="{FF2B5EF4-FFF2-40B4-BE49-F238E27FC236}">
                <a16:creationId xmlns:a16="http://schemas.microsoft.com/office/drawing/2014/main" id="{BB2802EE-2202-9040-8ABD-15D77FCD7839}"/>
              </a:ext>
            </a:extLst>
          </p:cNvPr>
          <p:cNvSpPr>
            <a:spLocks noGrp="1"/>
          </p:cNvSpPr>
          <p:nvPr>
            <p:ph type="sldNum" sz="quarter" idx="11"/>
          </p:nvPr>
        </p:nvSpPr>
        <p:spPr/>
        <p:txBody>
          <a:bodyPr/>
          <a:lstStyle/>
          <a:p>
            <a:fld id="{ED76730B-340B-944F-97E7-D9AAB3BD5E3F}" type="slidenum">
              <a:rPr lang="de-DE" smtClean="0"/>
              <a:t>‹Nr.›</a:t>
            </a:fld>
            <a:endParaRPr lang="de-DE"/>
          </a:p>
        </p:txBody>
      </p:sp>
      <p:cxnSp>
        <p:nvCxnSpPr>
          <p:cNvPr id="14" name="Gerade Verbindung 13">
            <a:extLst>
              <a:ext uri="{FF2B5EF4-FFF2-40B4-BE49-F238E27FC236}">
                <a16:creationId xmlns:a16="http://schemas.microsoft.com/office/drawing/2014/main" id="{1A872522-EFB2-4444-A23C-27F0067C8F7F}"/>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99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742DF18-C013-AB4B-9207-3003A87544D7}"/>
              </a:ext>
            </a:extLst>
          </p:cNvPr>
          <p:cNvSpPr>
            <a:spLocks noGrp="1"/>
          </p:cNvSpPr>
          <p:nvPr>
            <p:ph type="sldNum" sz="quarter" idx="10"/>
          </p:nvPr>
        </p:nvSpPr>
        <p:spPr/>
        <p:txBody>
          <a:bodyPr/>
          <a:lstStyle/>
          <a:p>
            <a:fld id="{ED76730B-340B-944F-97E7-D9AAB3BD5E3F}" type="slidenum">
              <a:rPr lang="de-DE" smtClean="0"/>
              <a:pPr/>
              <a:t>‹Nr.›</a:t>
            </a:fld>
            <a:endParaRPr lang="de-DE" dirty="0"/>
          </a:p>
        </p:txBody>
      </p:sp>
    </p:spTree>
    <p:extLst>
      <p:ext uri="{BB962C8B-B14F-4D97-AF65-F5344CB8AC3E}">
        <p14:creationId xmlns:p14="http://schemas.microsoft.com/office/powerpoint/2010/main" val="233436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337434"/>
            <a:ext cx="7848000" cy="443198"/>
          </a:xfrm>
          <a:prstGeom prst="rect">
            <a:avLst/>
          </a:prstGeom>
          <a:ln>
            <a:noFill/>
          </a:ln>
        </p:spPr>
        <p:txBody>
          <a:bodyPr vert="horz" lIns="0" tIns="0" rIns="0" bIns="0" rtlCol="0" anchor="t" anchorCtr="0">
            <a:spAutoFit/>
          </a:bodyPr>
          <a:lstStyle/>
          <a:p>
            <a:r>
              <a:rPr lang="de-DE" dirty="0"/>
              <a:t>SPRECHEN STATT TIPPEN?!</a:t>
            </a:r>
            <a:endParaRPr lang="en-US" dirty="0"/>
          </a:p>
        </p:txBody>
      </p:sp>
      <p:sp>
        <p:nvSpPr>
          <p:cNvPr id="3" name="Text Placeholder 2"/>
          <p:cNvSpPr>
            <a:spLocks noGrp="1"/>
          </p:cNvSpPr>
          <p:nvPr>
            <p:ph type="body" idx="1"/>
          </p:nvPr>
        </p:nvSpPr>
        <p:spPr>
          <a:xfrm>
            <a:off x="648000" y="1713540"/>
            <a:ext cx="7848000" cy="2736000"/>
          </a:xfrm>
          <a:prstGeom prst="rect">
            <a:avLst/>
          </a:prstGeom>
        </p:spPr>
        <p:txBody>
          <a:bodyPr vert="horz" lIns="0" tIns="0" rIns="0" bIns="0" numCol="2" spcCol="576000" rtlCol="0">
            <a:normAutofit/>
          </a:bodyPr>
          <a:lstStyle/>
          <a:p>
            <a:pPr lvl="0"/>
            <a:r>
              <a:rPr lang="de-DE" dirty="0"/>
              <a:t>Mastertextformat bearbeiten</a:t>
            </a:r>
          </a:p>
          <a:p>
            <a:pPr lvl="1"/>
            <a:r>
              <a:rPr lang="de-DE" dirty="0"/>
              <a:t>Aufzählung</a:t>
            </a:r>
          </a:p>
        </p:txBody>
      </p:sp>
      <p:sp>
        <p:nvSpPr>
          <p:cNvPr id="16" name="Foliennummernplatzhalter 15">
            <a:extLst>
              <a:ext uri="{FF2B5EF4-FFF2-40B4-BE49-F238E27FC236}">
                <a16:creationId xmlns:a16="http://schemas.microsoft.com/office/drawing/2014/main" id="{181EAD34-1925-AD4C-9268-FC514EAA5A38}"/>
              </a:ext>
            </a:extLst>
          </p:cNvPr>
          <p:cNvSpPr>
            <a:spLocks noGrp="1"/>
          </p:cNvSpPr>
          <p:nvPr>
            <p:ph type="sldNum" sz="quarter" idx="4"/>
          </p:nvPr>
        </p:nvSpPr>
        <p:spPr>
          <a:xfrm>
            <a:off x="667350" y="4775214"/>
            <a:ext cx="803641" cy="274637"/>
          </a:xfrm>
          <a:prstGeom prst="rect">
            <a:avLst/>
          </a:prstGeom>
        </p:spPr>
        <p:txBody>
          <a:bodyPr vert="horz" lIns="0" tIns="0" rIns="0" bIns="0" rtlCol="0" anchor="ctr"/>
          <a:lstStyle>
            <a:lvl1pPr algn="l">
              <a:defRPr sz="1000" b="0" i="0">
                <a:solidFill>
                  <a:schemeClr val="tx1">
                    <a:tint val="75000"/>
                  </a:schemeClr>
                </a:solidFill>
                <a:latin typeface="Calibri" panose="020F0502020204030204" pitchFamily="34" charset="0"/>
                <a:cs typeface="Calibri" panose="020F0502020204030204" pitchFamily="34" charset="0"/>
              </a:defRPr>
            </a:lvl1pPr>
          </a:lstStyle>
          <a:p>
            <a:fld id="{ED76730B-340B-944F-97E7-D9AAB3BD5E3F}" type="slidenum">
              <a:rPr lang="de-DE" smtClean="0"/>
              <a:pPr/>
              <a:t>‹Nr.›</a:t>
            </a:fld>
            <a:endParaRPr lang="de-DE" dirty="0"/>
          </a:p>
        </p:txBody>
      </p:sp>
    </p:spTree>
    <p:extLst>
      <p:ext uri="{BB962C8B-B14F-4D97-AF65-F5344CB8AC3E}">
        <p14:creationId xmlns:p14="http://schemas.microsoft.com/office/powerpoint/2010/main" val="1550271839"/>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73" r:id="rId3"/>
    <p:sldLayoutId id="2147483675" r:id="rId4"/>
    <p:sldLayoutId id="2147483676" r:id="rId5"/>
    <p:sldLayoutId id="2147483681" r:id="rId6"/>
    <p:sldLayoutId id="2147483677" r:id="rId7"/>
    <p:sldLayoutId id="2147483678" r:id="rId8"/>
    <p:sldLayoutId id="2147483679" r:id="rId9"/>
    <p:sldLayoutId id="2147483680" r:id="rId10"/>
    <p:sldLayoutId id="2147483682" r:id="rId11"/>
  </p:sldLayoutIdLst>
  <p:hf hdr="0" ftr="0" dt="0"/>
  <p:txStyles>
    <p:titleStyle>
      <a:lvl1pPr algn="l" defTabSz="685800" rtl="0" eaLnBrk="1" latinLnBrk="0" hangingPunct="1">
        <a:lnSpc>
          <a:spcPct val="90000"/>
        </a:lnSpc>
        <a:spcBef>
          <a:spcPct val="0"/>
        </a:spcBef>
        <a:buNone/>
        <a:defRPr sz="3200" b="1" i="0" kern="1200">
          <a:ln>
            <a:noFill/>
          </a:ln>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6.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50.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microsoft.com/office/2007/relationships/hdphoto" Target="../media/hdphoto9.wdp"/><Relationship Id="rId5" Type="http://schemas.openxmlformats.org/officeDocument/2006/relationships/image" Target="../media/image52.pn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microsoft.com/office/2007/relationships/hdphoto" Target="../media/hdphoto11.wdp"/><Relationship Id="rId5" Type="http://schemas.openxmlformats.org/officeDocument/2006/relationships/image" Target="../media/image54.png"/><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6.png"/><Relationship Id="rId4" Type="http://schemas.microsoft.com/office/2007/relationships/hdphoto" Target="../media/hdphoto1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1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9.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1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13.png"/><Relationship Id="rId15" Type="http://schemas.openxmlformats.org/officeDocument/2006/relationships/image" Target="../media/image33.png"/><Relationship Id="rId10" Type="http://schemas.openxmlformats.org/officeDocument/2006/relationships/image" Target="../media/image29.svg"/><Relationship Id="rId19" Type="http://schemas.openxmlformats.org/officeDocument/2006/relationships/image" Target="../media/image37.png"/><Relationship Id="rId4" Type="http://schemas.openxmlformats.org/officeDocument/2006/relationships/image" Target="../media/image24.svg"/><Relationship Id="rId9" Type="http://schemas.openxmlformats.org/officeDocument/2006/relationships/image" Target="../media/image28.png"/><Relationship Id="rId14" Type="http://schemas.openxmlformats.org/officeDocument/2006/relationships/image" Target="../media/image3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42.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43A2DB5-52E7-4A6C-BAB3-D7A5CA2417EC}"/>
              </a:ext>
            </a:extLst>
          </p:cNvPr>
          <p:cNvSpPr txBox="1"/>
          <p:nvPr/>
        </p:nvSpPr>
        <p:spPr>
          <a:xfrm>
            <a:off x="565689" y="2579499"/>
            <a:ext cx="4700646" cy="923330"/>
          </a:xfrm>
          <a:prstGeom prst="rect">
            <a:avLst/>
          </a:prstGeom>
          <a:noFill/>
        </p:spPr>
        <p:txBody>
          <a:bodyPr wrap="none" rtlCol="0">
            <a:spAutoFit/>
          </a:bodyPr>
          <a:lstStyle/>
          <a:p>
            <a:r>
              <a:rPr lang="de-AT" dirty="0"/>
              <a:t>Grundlegende Konzepte: Cloud, Betriebssystem,</a:t>
            </a:r>
            <a:br>
              <a:rPr lang="de-AT" dirty="0"/>
            </a:br>
            <a:r>
              <a:rPr lang="de-AT" dirty="0"/>
              <a:t>Hard- und Software</a:t>
            </a:r>
            <a:br>
              <a:rPr lang="de-AT" dirty="0"/>
            </a:br>
            <a:r>
              <a:rPr lang="de-AT" dirty="0"/>
              <a:t>Offline und Online-Aktivitäten</a:t>
            </a:r>
          </a:p>
        </p:txBody>
      </p:sp>
    </p:spTree>
    <p:extLst>
      <p:ext uri="{BB962C8B-B14F-4D97-AF65-F5344CB8AC3E}">
        <p14:creationId xmlns:p14="http://schemas.microsoft.com/office/powerpoint/2010/main" val="343224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10</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8" name="Grafik 7">
            <a:extLst>
              <a:ext uri="{FF2B5EF4-FFF2-40B4-BE49-F238E27FC236}">
                <a16:creationId xmlns:a16="http://schemas.microsoft.com/office/drawing/2014/main" id="{11E53435-FA91-4414-9026-FB2C9E3EEC9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2611" y="1907792"/>
            <a:ext cx="3577191" cy="2356234"/>
          </a:xfrm>
          <a:prstGeom prst="rect">
            <a:avLst/>
          </a:prstGeom>
        </p:spPr>
      </p:pic>
      <p:pic>
        <p:nvPicPr>
          <p:cNvPr id="11" name="Grafik 10">
            <a:extLst>
              <a:ext uri="{FF2B5EF4-FFF2-40B4-BE49-F238E27FC236}">
                <a16:creationId xmlns:a16="http://schemas.microsoft.com/office/drawing/2014/main" id="{277DB5AC-4704-438E-8D8C-A89CD7A80C68}"/>
              </a:ext>
            </a:extLst>
          </p:cNvPr>
          <p:cNvPicPr>
            <a:picLocks noChangeAspect="1"/>
          </p:cNvPicPr>
          <p:nvPr/>
        </p:nvPicPr>
        <p:blipFill>
          <a:blip r:embed="rId5"/>
          <a:stretch>
            <a:fillRect/>
          </a:stretch>
        </p:blipFill>
        <p:spPr>
          <a:xfrm>
            <a:off x="5868062" y="1907792"/>
            <a:ext cx="1426981" cy="2356234"/>
          </a:xfrm>
          <a:prstGeom prst="rect">
            <a:avLst/>
          </a:prstGeom>
        </p:spPr>
      </p:pic>
    </p:spTree>
    <p:extLst>
      <p:ext uri="{BB962C8B-B14F-4D97-AF65-F5344CB8AC3E}">
        <p14:creationId xmlns:p14="http://schemas.microsoft.com/office/powerpoint/2010/main" val="70283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11</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5" name="Grafik 4">
            <a:extLst>
              <a:ext uri="{FF2B5EF4-FFF2-40B4-BE49-F238E27FC236}">
                <a16:creationId xmlns:a16="http://schemas.microsoft.com/office/drawing/2014/main" id="{868FA211-0AEF-423F-A92D-4A085E251323}"/>
              </a:ext>
            </a:extLst>
          </p:cNvPr>
          <p:cNvPicPr>
            <a:picLocks noChangeAspect="1"/>
          </p:cNvPicPr>
          <p:nvPr/>
        </p:nvPicPr>
        <p:blipFill>
          <a:blip r:embed="rId3"/>
          <a:stretch>
            <a:fillRect/>
          </a:stretch>
        </p:blipFill>
        <p:spPr>
          <a:xfrm>
            <a:off x="1848957" y="1739359"/>
            <a:ext cx="1411078" cy="2724641"/>
          </a:xfrm>
          <a:prstGeom prst="rect">
            <a:avLst/>
          </a:prstGeom>
        </p:spPr>
      </p:pic>
      <p:pic>
        <p:nvPicPr>
          <p:cNvPr id="10" name="Grafik 9">
            <a:extLst>
              <a:ext uri="{FF2B5EF4-FFF2-40B4-BE49-F238E27FC236}">
                <a16:creationId xmlns:a16="http://schemas.microsoft.com/office/drawing/2014/main" id="{92D1766B-BB53-47B4-8659-AD4A0BF45262}"/>
              </a:ext>
            </a:extLst>
          </p:cNvPr>
          <p:cNvPicPr>
            <a:picLocks noChangeAspect="1"/>
          </p:cNvPicPr>
          <p:nvPr/>
        </p:nvPicPr>
        <p:blipFill>
          <a:blip r:embed="rId4"/>
          <a:stretch>
            <a:fillRect/>
          </a:stretch>
        </p:blipFill>
        <p:spPr>
          <a:xfrm>
            <a:off x="5883967" y="1739359"/>
            <a:ext cx="1559802" cy="2748742"/>
          </a:xfrm>
          <a:prstGeom prst="rect">
            <a:avLst/>
          </a:prstGeom>
        </p:spPr>
      </p:pic>
    </p:spTree>
    <p:extLst>
      <p:ext uri="{BB962C8B-B14F-4D97-AF65-F5344CB8AC3E}">
        <p14:creationId xmlns:p14="http://schemas.microsoft.com/office/powerpoint/2010/main" val="1083834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12</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8" name="Grafik 7">
            <a:extLst>
              <a:ext uri="{FF2B5EF4-FFF2-40B4-BE49-F238E27FC236}">
                <a16:creationId xmlns:a16="http://schemas.microsoft.com/office/drawing/2014/main" id="{222127CE-08BD-4F28-8DDC-FF0E43892B1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Lst>
          </a:blip>
          <a:stretch>
            <a:fillRect/>
          </a:stretch>
        </p:blipFill>
        <p:spPr>
          <a:xfrm>
            <a:off x="1616658" y="1739359"/>
            <a:ext cx="1888710" cy="2719091"/>
          </a:xfrm>
          <a:prstGeom prst="rect">
            <a:avLst/>
          </a:prstGeom>
        </p:spPr>
      </p:pic>
      <p:pic>
        <p:nvPicPr>
          <p:cNvPr id="11" name="Grafik 10">
            <a:extLst>
              <a:ext uri="{FF2B5EF4-FFF2-40B4-BE49-F238E27FC236}">
                <a16:creationId xmlns:a16="http://schemas.microsoft.com/office/drawing/2014/main" id="{FEF0AEE3-F421-4874-96B5-404F60AC471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787456" y="1738352"/>
            <a:ext cx="1591063" cy="2714482"/>
          </a:xfrm>
          <a:prstGeom prst="rect">
            <a:avLst/>
          </a:prstGeom>
        </p:spPr>
      </p:pic>
    </p:spTree>
    <p:extLst>
      <p:ext uri="{BB962C8B-B14F-4D97-AF65-F5344CB8AC3E}">
        <p14:creationId xmlns:p14="http://schemas.microsoft.com/office/powerpoint/2010/main" val="360488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13</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5" name="Grafik 4">
            <a:extLst>
              <a:ext uri="{FF2B5EF4-FFF2-40B4-BE49-F238E27FC236}">
                <a16:creationId xmlns:a16="http://schemas.microsoft.com/office/drawing/2014/main" id="{1865A621-0770-47A0-B31A-4F2BF4B115D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77059" y="1737908"/>
            <a:ext cx="1967908" cy="2710190"/>
          </a:xfrm>
          <a:prstGeom prst="rect">
            <a:avLst/>
          </a:prstGeom>
        </p:spPr>
      </p:pic>
      <p:pic>
        <p:nvPicPr>
          <p:cNvPr id="10" name="Grafik 9">
            <a:extLst>
              <a:ext uri="{FF2B5EF4-FFF2-40B4-BE49-F238E27FC236}">
                <a16:creationId xmlns:a16="http://schemas.microsoft.com/office/drawing/2014/main" id="{4E4B4F9B-4D24-49B3-B86F-F20D00BFB52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814025" y="1740309"/>
            <a:ext cx="1537925" cy="2710190"/>
          </a:xfrm>
          <a:prstGeom prst="rect">
            <a:avLst/>
          </a:prstGeom>
        </p:spPr>
      </p:pic>
    </p:spTree>
    <p:extLst>
      <p:ext uri="{BB962C8B-B14F-4D97-AF65-F5344CB8AC3E}">
        <p14:creationId xmlns:p14="http://schemas.microsoft.com/office/powerpoint/2010/main" val="1880255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14</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8" name="Grafik 7">
            <a:extLst>
              <a:ext uri="{FF2B5EF4-FFF2-40B4-BE49-F238E27FC236}">
                <a16:creationId xmlns:a16="http://schemas.microsoft.com/office/drawing/2014/main" id="{D0BDCC1A-1343-44E2-80E9-D10F20B1B69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1481160" y="1740309"/>
            <a:ext cx="2159706" cy="2728049"/>
          </a:xfrm>
          <a:prstGeom prst="rect">
            <a:avLst/>
          </a:prstGeom>
        </p:spPr>
      </p:pic>
      <p:pic>
        <p:nvPicPr>
          <p:cNvPr id="11" name="Grafik 10">
            <a:extLst>
              <a:ext uri="{FF2B5EF4-FFF2-40B4-BE49-F238E27FC236}">
                <a16:creationId xmlns:a16="http://schemas.microsoft.com/office/drawing/2014/main" id="{AB8B0221-7815-4233-8A11-AF3BC4FB6E9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821621" y="1738925"/>
            <a:ext cx="1522734" cy="2721482"/>
          </a:xfrm>
          <a:prstGeom prst="rect">
            <a:avLst/>
          </a:prstGeom>
        </p:spPr>
      </p:pic>
    </p:spTree>
    <p:extLst>
      <p:ext uri="{BB962C8B-B14F-4D97-AF65-F5344CB8AC3E}">
        <p14:creationId xmlns:p14="http://schemas.microsoft.com/office/powerpoint/2010/main" val="4021927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15</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572000"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5" name="Grafik 4">
            <a:extLst>
              <a:ext uri="{FF2B5EF4-FFF2-40B4-BE49-F238E27FC236}">
                <a16:creationId xmlns:a16="http://schemas.microsoft.com/office/drawing/2014/main" id="{4BEE86C3-AB3A-46C4-8AE8-004B7F99179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20184" y="1744609"/>
            <a:ext cx="2081658" cy="2719391"/>
          </a:xfrm>
          <a:prstGeom prst="rect">
            <a:avLst/>
          </a:prstGeom>
        </p:spPr>
      </p:pic>
      <p:pic>
        <p:nvPicPr>
          <p:cNvPr id="10" name="Grafik 9">
            <a:extLst>
              <a:ext uri="{FF2B5EF4-FFF2-40B4-BE49-F238E27FC236}">
                <a16:creationId xmlns:a16="http://schemas.microsoft.com/office/drawing/2014/main" id="{1857EE92-B854-45B1-9C38-0BB9B04ADFAB}"/>
              </a:ext>
            </a:extLst>
          </p:cNvPr>
          <p:cNvPicPr>
            <a:picLocks noChangeAspect="1"/>
          </p:cNvPicPr>
          <p:nvPr/>
        </p:nvPicPr>
        <p:blipFill>
          <a:blip r:embed="rId5"/>
          <a:stretch>
            <a:fillRect/>
          </a:stretch>
        </p:blipFill>
        <p:spPr>
          <a:xfrm>
            <a:off x="5827614" y="1736658"/>
            <a:ext cx="1510748" cy="2719347"/>
          </a:xfrm>
          <a:prstGeom prst="rect">
            <a:avLst/>
          </a:prstGeom>
        </p:spPr>
      </p:pic>
    </p:spTree>
    <p:extLst>
      <p:ext uri="{BB962C8B-B14F-4D97-AF65-F5344CB8AC3E}">
        <p14:creationId xmlns:p14="http://schemas.microsoft.com/office/powerpoint/2010/main" val="117185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r>
              <a:rPr lang="de-AT" sz="5400" dirty="0">
                <a:latin typeface="+mj-lt"/>
              </a:rPr>
              <a:t>Fügen Sie hier ihre Beispiele ein.</a:t>
            </a:r>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16</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572000"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AT" sz="5400" dirty="0"/>
              <a:t>Fügen Sie hier ihre Beispiele ein.</a:t>
            </a:r>
          </a:p>
        </p:txBody>
      </p:sp>
    </p:spTree>
    <p:extLst>
      <p:ext uri="{BB962C8B-B14F-4D97-AF65-F5344CB8AC3E}">
        <p14:creationId xmlns:p14="http://schemas.microsoft.com/office/powerpoint/2010/main" val="323631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B974195-75F1-B742-A61C-45B828B6CC5C}"/>
              </a:ext>
            </a:extLst>
          </p:cNvPr>
          <p:cNvSpPr>
            <a:spLocks noGrp="1"/>
          </p:cNvSpPr>
          <p:nvPr>
            <p:ph type="sldNum" sz="quarter" idx="10"/>
          </p:nvPr>
        </p:nvSpPr>
        <p:spPr/>
        <p:txBody>
          <a:bodyPr/>
          <a:lstStyle/>
          <a:p>
            <a:fld id="{ED76730B-340B-944F-97E7-D9AAB3BD5E3F}" type="slidenum">
              <a:rPr lang="de-DE" smtClean="0"/>
              <a:pPr/>
              <a:t>17</a:t>
            </a:fld>
            <a:endParaRPr lang="de-DE" dirty="0"/>
          </a:p>
        </p:txBody>
      </p:sp>
      <p:pic>
        <p:nvPicPr>
          <p:cNvPr id="3" name="Grafik 2">
            <a:extLst>
              <a:ext uri="{FF2B5EF4-FFF2-40B4-BE49-F238E27FC236}">
                <a16:creationId xmlns:a16="http://schemas.microsoft.com/office/drawing/2014/main" id="{00DA6995-528F-46EB-A28C-336A929DA7DB}"/>
              </a:ext>
            </a:extLst>
          </p:cNvPr>
          <p:cNvPicPr>
            <a:picLocks noChangeAspect="1"/>
          </p:cNvPicPr>
          <p:nvPr/>
        </p:nvPicPr>
        <p:blipFill>
          <a:blip r:embed="rId3"/>
          <a:stretch>
            <a:fillRect/>
          </a:stretch>
        </p:blipFill>
        <p:spPr>
          <a:xfrm>
            <a:off x="667350" y="4629639"/>
            <a:ext cx="3816000" cy="368367"/>
          </a:xfrm>
          <a:prstGeom prst="rect">
            <a:avLst/>
          </a:prstGeom>
        </p:spPr>
      </p:pic>
    </p:spTree>
    <p:extLst>
      <p:ext uri="{BB962C8B-B14F-4D97-AF65-F5344CB8AC3E}">
        <p14:creationId xmlns:p14="http://schemas.microsoft.com/office/powerpoint/2010/main" val="139924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Grundlegende Konzepte</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txBody>
          <a:bodyPr/>
          <a:lstStyle/>
          <a:p>
            <a:r>
              <a:rPr lang="de-AT" dirty="0"/>
              <a:t>Was ist eine Cloud?</a:t>
            </a:r>
          </a:p>
          <a:p>
            <a:endParaRPr lang="de-AT" dirty="0"/>
          </a:p>
        </p:txBody>
      </p:sp>
      <p:pic>
        <p:nvPicPr>
          <p:cNvPr id="9" name="Bildplatzhalter 8">
            <a:extLst>
              <a:ext uri="{FF2B5EF4-FFF2-40B4-BE49-F238E27FC236}">
                <a16:creationId xmlns:a16="http://schemas.microsoft.com/office/drawing/2014/main" id="{57E07AC4-8DD0-4F2F-8AEE-03D71E8B9E2A}"/>
              </a:ext>
            </a:extLst>
          </p:cNvPr>
          <p:cNvPicPr>
            <a:picLocks noGrp="1" noChangeAspect="1"/>
          </p:cNvPicPr>
          <p:nvPr>
            <p:ph type="pic" sz="quarter" idx="13"/>
          </p:nvPr>
        </p:nvPicPr>
        <p:blipFill>
          <a:blip r:embed="rId3"/>
          <a:srcRect/>
          <a:stretch/>
        </p:blipFill>
        <p:spPr>
          <a:xfrm>
            <a:off x="5409986" y="1646357"/>
            <a:ext cx="2536026" cy="2536026"/>
          </a:xfrm>
        </p:spPr>
      </p:pic>
      <p:sp>
        <p:nvSpPr>
          <p:cNvPr id="5" name="Textplatzhalter 4">
            <a:extLst>
              <a:ext uri="{FF2B5EF4-FFF2-40B4-BE49-F238E27FC236}">
                <a16:creationId xmlns:a16="http://schemas.microsoft.com/office/drawing/2014/main" id="{136A2F34-CD81-4039-A937-972E48FAC1AA}"/>
              </a:ext>
            </a:extLst>
          </p:cNvPr>
          <p:cNvSpPr>
            <a:spLocks noGrp="1"/>
          </p:cNvSpPr>
          <p:nvPr>
            <p:ph type="body" sz="quarter" idx="14"/>
          </p:nvPr>
        </p:nvSpPr>
        <p:spPr>
          <a:xfrm>
            <a:off x="4859038" y="4325501"/>
            <a:ext cx="3636962" cy="153888"/>
          </a:xfrm>
        </p:spPr>
        <p:txBody>
          <a:bodyPr/>
          <a:lstStyle/>
          <a:p>
            <a:r>
              <a:rPr lang="de-AT" dirty="0"/>
              <a:t>Quelle: </a:t>
            </a:r>
            <a:r>
              <a:rPr lang="de-AT" dirty="0" err="1"/>
              <a:t>Pixabay</a:t>
            </a:r>
            <a:endParaRPr lang="de-AT"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2</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Tree>
    <p:extLst>
      <p:ext uri="{BB962C8B-B14F-4D97-AF65-F5344CB8AC3E}">
        <p14:creationId xmlns:p14="http://schemas.microsoft.com/office/powerpoint/2010/main" val="68150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C042D0-89F6-4D94-8195-64E5D5E4067E}"/>
              </a:ext>
            </a:extLst>
          </p:cNvPr>
          <p:cNvSpPr>
            <a:spLocks noGrp="1"/>
          </p:cNvSpPr>
          <p:nvPr>
            <p:ph type="title"/>
          </p:nvPr>
        </p:nvSpPr>
        <p:spPr/>
        <p:txBody>
          <a:bodyPr/>
          <a:lstStyle/>
          <a:p>
            <a:r>
              <a:rPr lang="de-DE" dirty="0"/>
              <a:t>Grundlegende Konzepte vermitteln - Cloud</a:t>
            </a:r>
            <a:endParaRPr lang="de-AT" dirty="0"/>
          </a:p>
        </p:txBody>
      </p:sp>
      <p:sp>
        <p:nvSpPr>
          <p:cNvPr id="5" name="Foliennummernplatzhalter 4">
            <a:extLst>
              <a:ext uri="{FF2B5EF4-FFF2-40B4-BE49-F238E27FC236}">
                <a16:creationId xmlns:a16="http://schemas.microsoft.com/office/drawing/2014/main" id="{853E8C97-8F6F-4E35-A09B-8758947CDADE}"/>
              </a:ext>
            </a:extLst>
          </p:cNvPr>
          <p:cNvSpPr>
            <a:spLocks noGrp="1"/>
          </p:cNvSpPr>
          <p:nvPr>
            <p:ph type="sldNum" sz="quarter" idx="10"/>
          </p:nvPr>
        </p:nvSpPr>
        <p:spPr>
          <a:xfrm>
            <a:off x="669822" y="4764609"/>
            <a:ext cx="2057400" cy="273844"/>
          </a:xfrm>
        </p:spPr>
        <p:txBody>
          <a:bodyPr/>
          <a:lstStyle/>
          <a:p>
            <a:fld id="{040BD4EF-FE9F-432A-B927-5F3D699C72AC}" type="slidenum">
              <a:rPr lang="de-AT" smtClean="0"/>
              <a:pPr/>
              <a:t>3</a:t>
            </a:fld>
            <a:endParaRPr lang="de-AT" dirty="0"/>
          </a:p>
        </p:txBody>
      </p:sp>
      <p:pic>
        <p:nvPicPr>
          <p:cNvPr id="7" name="Grafik 6" descr="Haus">
            <a:extLst>
              <a:ext uri="{FF2B5EF4-FFF2-40B4-BE49-F238E27FC236}">
                <a16:creationId xmlns:a16="http://schemas.microsoft.com/office/drawing/2014/main" id="{0AC3A5B7-5D94-4639-A999-CC453CF9EC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336" y="2952790"/>
            <a:ext cx="1642730" cy="1642730"/>
          </a:xfrm>
          <a:prstGeom prst="rect">
            <a:avLst/>
          </a:prstGeom>
        </p:spPr>
      </p:pic>
      <p:pic>
        <p:nvPicPr>
          <p:cNvPr id="18" name="Grafik 17" descr="Scheune">
            <a:extLst>
              <a:ext uri="{FF2B5EF4-FFF2-40B4-BE49-F238E27FC236}">
                <a16:creationId xmlns:a16="http://schemas.microsoft.com/office/drawing/2014/main" id="{C0182260-4131-4358-8064-F5B0C91D96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88166" y="902833"/>
            <a:ext cx="1750456" cy="1750456"/>
          </a:xfrm>
          <a:prstGeom prst="rect">
            <a:avLst/>
          </a:prstGeom>
        </p:spPr>
      </p:pic>
      <p:pic>
        <p:nvPicPr>
          <p:cNvPr id="73" name="Grafik 72" descr="Computer">
            <a:extLst>
              <a:ext uri="{FF2B5EF4-FFF2-40B4-BE49-F238E27FC236}">
                <a16:creationId xmlns:a16="http://schemas.microsoft.com/office/drawing/2014/main" id="{E2EEBFA9-683F-4262-84EF-0306FD7B49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80956" y="3034282"/>
            <a:ext cx="1706474" cy="1706474"/>
          </a:xfrm>
          <a:prstGeom prst="rect">
            <a:avLst/>
          </a:prstGeom>
        </p:spPr>
      </p:pic>
      <p:pic>
        <p:nvPicPr>
          <p:cNvPr id="75" name="Grafik 74" descr="Dokument">
            <a:extLst>
              <a:ext uri="{FF2B5EF4-FFF2-40B4-BE49-F238E27FC236}">
                <a16:creationId xmlns:a16="http://schemas.microsoft.com/office/drawing/2014/main" id="{B7220C04-70CF-4746-B12C-8565CD0390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7127" y="2339996"/>
            <a:ext cx="685800" cy="685800"/>
          </a:xfrm>
          <a:prstGeom prst="rect">
            <a:avLst/>
          </a:prstGeom>
        </p:spPr>
      </p:pic>
      <p:pic>
        <p:nvPicPr>
          <p:cNvPr id="77" name="Grafik 76" descr="E-Mail">
            <a:extLst>
              <a:ext uri="{FF2B5EF4-FFF2-40B4-BE49-F238E27FC236}">
                <a16:creationId xmlns:a16="http://schemas.microsoft.com/office/drawing/2014/main" id="{9147ABB5-CD5C-4039-9F1B-15F66AF189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76908" y="2508598"/>
            <a:ext cx="685800" cy="685800"/>
          </a:xfrm>
          <a:prstGeom prst="rect">
            <a:avLst/>
          </a:prstGeom>
        </p:spPr>
      </p:pic>
      <p:pic>
        <p:nvPicPr>
          <p:cNvPr id="79" name="Grafik 78" descr="Filmstreifen">
            <a:extLst>
              <a:ext uri="{FF2B5EF4-FFF2-40B4-BE49-F238E27FC236}">
                <a16:creationId xmlns:a16="http://schemas.microsoft.com/office/drawing/2014/main" id="{C6A76759-57A1-41A9-A04D-748093CC369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19010" y="2784420"/>
            <a:ext cx="685800" cy="685800"/>
          </a:xfrm>
          <a:prstGeom prst="rect">
            <a:avLst/>
          </a:prstGeom>
        </p:spPr>
      </p:pic>
      <p:pic>
        <p:nvPicPr>
          <p:cNvPr id="81" name="Grafik 80" descr="Musiknoten">
            <a:extLst>
              <a:ext uri="{FF2B5EF4-FFF2-40B4-BE49-F238E27FC236}">
                <a16:creationId xmlns:a16="http://schemas.microsoft.com/office/drawing/2014/main" id="{10EA89FE-8918-48B2-BE40-47CB0D2FA0D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72860" y="2967713"/>
            <a:ext cx="685800" cy="685800"/>
          </a:xfrm>
          <a:prstGeom prst="rect">
            <a:avLst/>
          </a:prstGeom>
        </p:spPr>
      </p:pic>
      <p:grpSp>
        <p:nvGrpSpPr>
          <p:cNvPr id="29" name="Grafik 19" descr="Tisch und Stühle">
            <a:extLst>
              <a:ext uri="{FF2B5EF4-FFF2-40B4-BE49-F238E27FC236}">
                <a16:creationId xmlns:a16="http://schemas.microsoft.com/office/drawing/2014/main" id="{568013F4-7570-40FA-AF58-16910C49F5DD}"/>
              </a:ext>
            </a:extLst>
          </p:cNvPr>
          <p:cNvGrpSpPr/>
          <p:nvPr/>
        </p:nvGrpSpPr>
        <p:grpSpPr>
          <a:xfrm>
            <a:off x="889034" y="2011580"/>
            <a:ext cx="685800" cy="685800"/>
            <a:chOff x="1495426" y="2062200"/>
            <a:chExt cx="914400" cy="914400"/>
          </a:xfrm>
        </p:grpSpPr>
        <p:sp>
          <p:nvSpPr>
            <p:cNvPr id="30" name="Freihandform: Form 29">
              <a:extLst>
                <a:ext uri="{FF2B5EF4-FFF2-40B4-BE49-F238E27FC236}">
                  <a16:creationId xmlns:a16="http://schemas.microsoft.com/office/drawing/2014/main" id="{C5A23837-769D-4E71-A029-EB6B75B67A8E}"/>
                </a:ext>
              </a:extLst>
            </p:cNvPr>
            <p:cNvSpPr/>
            <p:nvPr/>
          </p:nvSpPr>
          <p:spPr>
            <a:xfrm>
              <a:off x="1714501" y="2424150"/>
              <a:ext cx="495300" cy="352425"/>
            </a:xfrm>
            <a:custGeom>
              <a:avLst/>
              <a:gdLst>
                <a:gd name="connsiteX0" fmla="*/ 266700 w 495300"/>
                <a:gd name="connsiteY0" fmla="*/ 57150 h 352425"/>
                <a:gd name="connsiteX1" fmla="*/ 466725 w 495300"/>
                <a:gd name="connsiteY1" fmla="*/ 57150 h 352425"/>
                <a:gd name="connsiteX2" fmla="*/ 495300 w 495300"/>
                <a:gd name="connsiteY2" fmla="*/ 28575 h 352425"/>
                <a:gd name="connsiteX3" fmla="*/ 466725 w 495300"/>
                <a:gd name="connsiteY3" fmla="*/ 0 h 352425"/>
                <a:gd name="connsiteX4" fmla="*/ 28575 w 495300"/>
                <a:gd name="connsiteY4" fmla="*/ 0 h 352425"/>
                <a:gd name="connsiteX5" fmla="*/ 0 w 495300"/>
                <a:gd name="connsiteY5" fmla="*/ 28575 h 352425"/>
                <a:gd name="connsiteX6" fmla="*/ 28575 w 495300"/>
                <a:gd name="connsiteY6" fmla="*/ 57150 h 352425"/>
                <a:gd name="connsiteX7" fmla="*/ 209550 w 495300"/>
                <a:gd name="connsiteY7" fmla="*/ 57150 h 352425"/>
                <a:gd name="connsiteX8" fmla="*/ 209550 w 495300"/>
                <a:gd name="connsiteY8" fmla="*/ 295275 h 352425"/>
                <a:gd name="connsiteX9" fmla="*/ 152400 w 495300"/>
                <a:gd name="connsiteY9" fmla="*/ 295275 h 352425"/>
                <a:gd name="connsiteX10" fmla="*/ 152400 w 495300"/>
                <a:gd name="connsiteY10" fmla="*/ 352425 h 352425"/>
                <a:gd name="connsiteX11" fmla="*/ 323850 w 495300"/>
                <a:gd name="connsiteY11" fmla="*/ 352425 h 352425"/>
                <a:gd name="connsiteX12" fmla="*/ 323850 w 495300"/>
                <a:gd name="connsiteY12" fmla="*/ 295275 h 352425"/>
                <a:gd name="connsiteX13" fmla="*/ 266700 w 495300"/>
                <a:gd name="connsiteY13" fmla="*/ 295275 h 352425"/>
                <a:gd name="connsiteX14" fmla="*/ 266700 w 495300"/>
                <a:gd name="connsiteY14" fmla="*/ 5715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5300" h="352425">
                  <a:moveTo>
                    <a:pt x="266700" y="57150"/>
                  </a:moveTo>
                  <a:lnTo>
                    <a:pt x="466725" y="57150"/>
                  </a:lnTo>
                  <a:cubicBezTo>
                    <a:pt x="482917" y="57150"/>
                    <a:pt x="495300" y="44768"/>
                    <a:pt x="495300" y="28575"/>
                  </a:cubicBezTo>
                  <a:cubicBezTo>
                    <a:pt x="495300" y="12382"/>
                    <a:pt x="482917" y="0"/>
                    <a:pt x="466725" y="0"/>
                  </a:cubicBezTo>
                  <a:lnTo>
                    <a:pt x="28575" y="0"/>
                  </a:lnTo>
                  <a:cubicBezTo>
                    <a:pt x="12382" y="0"/>
                    <a:pt x="0" y="12382"/>
                    <a:pt x="0" y="28575"/>
                  </a:cubicBezTo>
                  <a:cubicBezTo>
                    <a:pt x="0" y="44768"/>
                    <a:pt x="12382" y="57150"/>
                    <a:pt x="28575" y="57150"/>
                  </a:cubicBezTo>
                  <a:lnTo>
                    <a:pt x="209550" y="57150"/>
                  </a:lnTo>
                  <a:lnTo>
                    <a:pt x="209550" y="295275"/>
                  </a:lnTo>
                  <a:lnTo>
                    <a:pt x="152400" y="295275"/>
                  </a:lnTo>
                  <a:lnTo>
                    <a:pt x="152400" y="352425"/>
                  </a:lnTo>
                  <a:lnTo>
                    <a:pt x="323850" y="352425"/>
                  </a:lnTo>
                  <a:lnTo>
                    <a:pt x="323850" y="295275"/>
                  </a:lnTo>
                  <a:lnTo>
                    <a:pt x="266700" y="295275"/>
                  </a:lnTo>
                  <a:lnTo>
                    <a:pt x="266700" y="57150"/>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de-AT" sz="1350"/>
            </a:p>
          </p:txBody>
        </p:sp>
        <p:sp>
          <p:nvSpPr>
            <p:cNvPr id="31" name="Freihandform: Form 30">
              <a:extLst>
                <a:ext uri="{FF2B5EF4-FFF2-40B4-BE49-F238E27FC236}">
                  <a16:creationId xmlns:a16="http://schemas.microsoft.com/office/drawing/2014/main" id="{BAECDF8A-F2AD-4825-A5E1-9C0D79BD2AB0}"/>
                </a:ext>
              </a:extLst>
            </p:cNvPr>
            <p:cNvSpPr/>
            <p:nvPr/>
          </p:nvSpPr>
          <p:spPr>
            <a:xfrm>
              <a:off x="1571626" y="2271750"/>
              <a:ext cx="286702" cy="504825"/>
            </a:xfrm>
            <a:custGeom>
              <a:avLst/>
              <a:gdLst>
                <a:gd name="connsiteX0" fmla="*/ 258127 w 286702"/>
                <a:gd name="connsiteY0" fmla="*/ 285750 h 504825"/>
                <a:gd name="connsiteX1" fmla="*/ 82868 w 286702"/>
                <a:gd name="connsiteY1" fmla="*/ 285750 h 504825"/>
                <a:gd name="connsiteX2" fmla="*/ 57150 w 286702"/>
                <a:gd name="connsiteY2" fmla="*/ 25718 h 504825"/>
                <a:gd name="connsiteX3" fmla="*/ 57150 w 286702"/>
                <a:gd name="connsiteY3" fmla="*/ 25718 h 504825"/>
                <a:gd name="connsiteX4" fmla="*/ 28575 w 286702"/>
                <a:gd name="connsiteY4" fmla="*/ 0 h 504825"/>
                <a:gd name="connsiteX5" fmla="*/ 0 w 286702"/>
                <a:gd name="connsiteY5" fmla="*/ 28575 h 504825"/>
                <a:gd name="connsiteX6" fmla="*/ 0 w 286702"/>
                <a:gd name="connsiteY6" fmla="*/ 31432 h 504825"/>
                <a:gd name="connsiteX7" fmla="*/ 0 w 286702"/>
                <a:gd name="connsiteY7" fmla="*/ 31432 h 504825"/>
                <a:gd name="connsiteX8" fmla="*/ 28575 w 286702"/>
                <a:gd name="connsiteY8" fmla="*/ 313373 h 504825"/>
                <a:gd name="connsiteX9" fmla="*/ 953 w 286702"/>
                <a:gd name="connsiteY9" fmla="*/ 504825 h 504825"/>
                <a:gd name="connsiteX10" fmla="*/ 59055 w 286702"/>
                <a:gd name="connsiteY10" fmla="*/ 504825 h 504825"/>
                <a:gd name="connsiteX11" fmla="*/ 68580 w 286702"/>
                <a:gd name="connsiteY11" fmla="*/ 438150 h 504825"/>
                <a:gd name="connsiteX12" fmla="*/ 200025 w 286702"/>
                <a:gd name="connsiteY12" fmla="*/ 438150 h 504825"/>
                <a:gd name="connsiteX13" fmla="*/ 200025 w 286702"/>
                <a:gd name="connsiteY13" fmla="*/ 504825 h 504825"/>
                <a:gd name="connsiteX14" fmla="*/ 257175 w 286702"/>
                <a:gd name="connsiteY14" fmla="*/ 504825 h 504825"/>
                <a:gd name="connsiteX15" fmla="*/ 257175 w 286702"/>
                <a:gd name="connsiteY15" fmla="*/ 342900 h 504825"/>
                <a:gd name="connsiteX16" fmla="*/ 258127 w 286702"/>
                <a:gd name="connsiteY16" fmla="*/ 342900 h 504825"/>
                <a:gd name="connsiteX17" fmla="*/ 286703 w 286702"/>
                <a:gd name="connsiteY17" fmla="*/ 314325 h 504825"/>
                <a:gd name="connsiteX18" fmla="*/ 258127 w 286702"/>
                <a:gd name="connsiteY18" fmla="*/ 285750 h 504825"/>
                <a:gd name="connsiteX19" fmla="*/ 200025 w 286702"/>
                <a:gd name="connsiteY19" fmla="*/ 400050 h 504825"/>
                <a:gd name="connsiteX20" fmla="*/ 73343 w 286702"/>
                <a:gd name="connsiteY20" fmla="*/ 400050 h 504825"/>
                <a:gd name="connsiteX21" fmla="*/ 81915 w 286702"/>
                <a:gd name="connsiteY21" fmla="*/ 342900 h 504825"/>
                <a:gd name="connsiteX22" fmla="*/ 200025 w 286702"/>
                <a:gd name="connsiteY22" fmla="*/ 342900 h 504825"/>
                <a:gd name="connsiteX23" fmla="*/ 200025 w 286702"/>
                <a:gd name="connsiteY23" fmla="*/ 4000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702" h="504825">
                  <a:moveTo>
                    <a:pt x="258127" y="285750"/>
                  </a:moveTo>
                  <a:lnTo>
                    <a:pt x="82868" y="285750"/>
                  </a:lnTo>
                  <a:lnTo>
                    <a:pt x="57150" y="25718"/>
                  </a:lnTo>
                  <a:lnTo>
                    <a:pt x="57150" y="25718"/>
                  </a:lnTo>
                  <a:cubicBezTo>
                    <a:pt x="55245" y="11430"/>
                    <a:pt x="43815" y="0"/>
                    <a:pt x="28575" y="0"/>
                  </a:cubicBezTo>
                  <a:cubicBezTo>
                    <a:pt x="12383" y="0"/>
                    <a:pt x="0" y="12382"/>
                    <a:pt x="0" y="28575"/>
                  </a:cubicBezTo>
                  <a:cubicBezTo>
                    <a:pt x="0" y="29528"/>
                    <a:pt x="0" y="30480"/>
                    <a:pt x="0" y="31432"/>
                  </a:cubicBezTo>
                  <a:lnTo>
                    <a:pt x="0" y="31432"/>
                  </a:lnTo>
                  <a:lnTo>
                    <a:pt x="28575" y="313373"/>
                  </a:lnTo>
                  <a:lnTo>
                    <a:pt x="953" y="504825"/>
                  </a:lnTo>
                  <a:lnTo>
                    <a:pt x="59055" y="504825"/>
                  </a:lnTo>
                  <a:lnTo>
                    <a:pt x="68580" y="438150"/>
                  </a:lnTo>
                  <a:lnTo>
                    <a:pt x="200025" y="438150"/>
                  </a:lnTo>
                  <a:lnTo>
                    <a:pt x="200025" y="504825"/>
                  </a:lnTo>
                  <a:lnTo>
                    <a:pt x="257175" y="504825"/>
                  </a:lnTo>
                  <a:lnTo>
                    <a:pt x="257175" y="342900"/>
                  </a:lnTo>
                  <a:lnTo>
                    <a:pt x="258127" y="342900"/>
                  </a:lnTo>
                  <a:cubicBezTo>
                    <a:pt x="274320" y="342900"/>
                    <a:pt x="286703" y="330518"/>
                    <a:pt x="286703" y="314325"/>
                  </a:cubicBezTo>
                  <a:cubicBezTo>
                    <a:pt x="286703" y="298133"/>
                    <a:pt x="273368" y="285750"/>
                    <a:pt x="258127" y="285750"/>
                  </a:cubicBezTo>
                  <a:close/>
                  <a:moveTo>
                    <a:pt x="200025" y="400050"/>
                  </a:moveTo>
                  <a:lnTo>
                    <a:pt x="73343" y="400050"/>
                  </a:lnTo>
                  <a:lnTo>
                    <a:pt x="81915" y="342900"/>
                  </a:lnTo>
                  <a:lnTo>
                    <a:pt x="200025" y="342900"/>
                  </a:lnTo>
                  <a:lnTo>
                    <a:pt x="200025" y="400050"/>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de-AT" sz="1350"/>
            </a:p>
          </p:txBody>
        </p:sp>
        <p:sp>
          <p:nvSpPr>
            <p:cNvPr id="32" name="Freihandform: Form 31">
              <a:extLst>
                <a:ext uri="{FF2B5EF4-FFF2-40B4-BE49-F238E27FC236}">
                  <a16:creationId xmlns:a16="http://schemas.microsoft.com/office/drawing/2014/main" id="{D2CC895F-F716-4512-86B8-D6242F3BB1EB}"/>
                </a:ext>
              </a:extLst>
            </p:cNvPr>
            <p:cNvSpPr/>
            <p:nvPr/>
          </p:nvSpPr>
          <p:spPr>
            <a:xfrm>
              <a:off x="2046923" y="2271750"/>
              <a:ext cx="286702" cy="504825"/>
            </a:xfrm>
            <a:custGeom>
              <a:avLst/>
              <a:gdLst>
                <a:gd name="connsiteX0" fmla="*/ 286703 w 286702"/>
                <a:gd name="connsiteY0" fmla="*/ 31432 h 504825"/>
                <a:gd name="connsiteX1" fmla="*/ 286703 w 286702"/>
                <a:gd name="connsiteY1" fmla="*/ 28575 h 504825"/>
                <a:gd name="connsiteX2" fmla="*/ 258127 w 286702"/>
                <a:gd name="connsiteY2" fmla="*/ 0 h 504825"/>
                <a:gd name="connsiteX3" fmla="*/ 229552 w 286702"/>
                <a:gd name="connsiteY3" fmla="*/ 25718 h 504825"/>
                <a:gd name="connsiteX4" fmla="*/ 229552 w 286702"/>
                <a:gd name="connsiteY4" fmla="*/ 25718 h 504825"/>
                <a:gd name="connsiteX5" fmla="*/ 203835 w 286702"/>
                <a:gd name="connsiteY5" fmla="*/ 285750 h 504825"/>
                <a:gd name="connsiteX6" fmla="*/ 28575 w 286702"/>
                <a:gd name="connsiteY6" fmla="*/ 285750 h 504825"/>
                <a:gd name="connsiteX7" fmla="*/ 0 w 286702"/>
                <a:gd name="connsiteY7" fmla="*/ 314325 h 504825"/>
                <a:gd name="connsiteX8" fmla="*/ 28575 w 286702"/>
                <a:gd name="connsiteY8" fmla="*/ 342900 h 504825"/>
                <a:gd name="connsiteX9" fmla="*/ 29527 w 286702"/>
                <a:gd name="connsiteY9" fmla="*/ 342900 h 504825"/>
                <a:gd name="connsiteX10" fmla="*/ 29527 w 286702"/>
                <a:gd name="connsiteY10" fmla="*/ 504825 h 504825"/>
                <a:gd name="connsiteX11" fmla="*/ 86677 w 286702"/>
                <a:gd name="connsiteY11" fmla="*/ 504825 h 504825"/>
                <a:gd name="connsiteX12" fmla="*/ 86677 w 286702"/>
                <a:gd name="connsiteY12" fmla="*/ 438150 h 504825"/>
                <a:gd name="connsiteX13" fmla="*/ 218123 w 286702"/>
                <a:gd name="connsiteY13" fmla="*/ 438150 h 504825"/>
                <a:gd name="connsiteX14" fmla="*/ 227648 w 286702"/>
                <a:gd name="connsiteY14" fmla="*/ 504825 h 504825"/>
                <a:gd name="connsiteX15" fmla="*/ 285750 w 286702"/>
                <a:gd name="connsiteY15" fmla="*/ 504825 h 504825"/>
                <a:gd name="connsiteX16" fmla="*/ 258127 w 286702"/>
                <a:gd name="connsiteY16" fmla="*/ 313373 h 504825"/>
                <a:gd name="connsiteX17" fmla="*/ 286703 w 286702"/>
                <a:gd name="connsiteY17" fmla="*/ 31432 h 504825"/>
                <a:gd name="connsiteX18" fmla="*/ 286703 w 286702"/>
                <a:gd name="connsiteY18" fmla="*/ 31432 h 504825"/>
                <a:gd name="connsiteX19" fmla="*/ 86677 w 286702"/>
                <a:gd name="connsiteY19" fmla="*/ 400050 h 504825"/>
                <a:gd name="connsiteX20" fmla="*/ 86677 w 286702"/>
                <a:gd name="connsiteY20" fmla="*/ 342900 h 504825"/>
                <a:gd name="connsiteX21" fmla="*/ 204788 w 286702"/>
                <a:gd name="connsiteY21" fmla="*/ 342900 h 504825"/>
                <a:gd name="connsiteX22" fmla="*/ 213360 w 286702"/>
                <a:gd name="connsiteY22" fmla="*/ 400050 h 504825"/>
                <a:gd name="connsiteX23" fmla="*/ 86677 w 286702"/>
                <a:gd name="connsiteY23" fmla="*/ 4000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702" h="504825">
                  <a:moveTo>
                    <a:pt x="286703" y="31432"/>
                  </a:moveTo>
                  <a:cubicBezTo>
                    <a:pt x="286703" y="30480"/>
                    <a:pt x="286703" y="29528"/>
                    <a:pt x="286703" y="28575"/>
                  </a:cubicBezTo>
                  <a:cubicBezTo>
                    <a:pt x="286703" y="12382"/>
                    <a:pt x="274320" y="0"/>
                    <a:pt x="258127" y="0"/>
                  </a:cubicBezTo>
                  <a:cubicBezTo>
                    <a:pt x="243840" y="0"/>
                    <a:pt x="231457" y="11430"/>
                    <a:pt x="229552" y="25718"/>
                  </a:cubicBezTo>
                  <a:lnTo>
                    <a:pt x="229552" y="25718"/>
                  </a:lnTo>
                  <a:lnTo>
                    <a:pt x="203835" y="285750"/>
                  </a:lnTo>
                  <a:lnTo>
                    <a:pt x="28575" y="285750"/>
                  </a:lnTo>
                  <a:cubicBezTo>
                    <a:pt x="12382" y="285750"/>
                    <a:pt x="0" y="298133"/>
                    <a:pt x="0" y="314325"/>
                  </a:cubicBezTo>
                  <a:cubicBezTo>
                    <a:pt x="0" y="330518"/>
                    <a:pt x="12382" y="342900"/>
                    <a:pt x="28575" y="342900"/>
                  </a:cubicBezTo>
                  <a:lnTo>
                    <a:pt x="29527" y="342900"/>
                  </a:lnTo>
                  <a:lnTo>
                    <a:pt x="29527" y="504825"/>
                  </a:lnTo>
                  <a:lnTo>
                    <a:pt x="86677" y="504825"/>
                  </a:lnTo>
                  <a:lnTo>
                    <a:pt x="86677" y="438150"/>
                  </a:lnTo>
                  <a:lnTo>
                    <a:pt x="218123" y="438150"/>
                  </a:lnTo>
                  <a:lnTo>
                    <a:pt x="227648" y="504825"/>
                  </a:lnTo>
                  <a:lnTo>
                    <a:pt x="285750" y="504825"/>
                  </a:lnTo>
                  <a:lnTo>
                    <a:pt x="258127" y="313373"/>
                  </a:lnTo>
                  <a:lnTo>
                    <a:pt x="286703" y="31432"/>
                  </a:lnTo>
                  <a:lnTo>
                    <a:pt x="286703" y="31432"/>
                  </a:lnTo>
                  <a:close/>
                  <a:moveTo>
                    <a:pt x="86677" y="400050"/>
                  </a:moveTo>
                  <a:lnTo>
                    <a:pt x="86677" y="342900"/>
                  </a:lnTo>
                  <a:lnTo>
                    <a:pt x="204788" y="342900"/>
                  </a:lnTo>
                  <a:lnTo>
                    <a:pt x="213360" y="400050"/>
                  </a:lnTo>
                  <a:lnTo>
                    <a:pt x="86677" y="400050"/>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de-AT" sz="1350"/>
            </a:p>
          </p:txBody>
        </p:sp>
      </p:grpSp>
      <p:grpSp>
        <p:nvGrpSpPr>
          <p:cNvPr id="40" name="Grafik 27" descr="Flossen">
            <a:extLst>
              <a:ext uri="{FF2B5EF4-FFF2-40B4-BE49-F238E27FC236}">
                <a16:creationId xmlns:a16="http://schemas.microsoft.com/office/drawing/2014/main" id="{143E5B07-FD6D-466A-B7A7-3456E6CCBE8E}"/>
              </a:ext>
            </a:extLst>
          </p:cNvPr>
          <p:cNvGrpSpPr/>
          <p:nvPr/>
        </p:nvGrpSpPr>
        <p:grpSpPr>
          <a:xfrm>
            <a:off x="2323311" y="2597572"/>
            <a:ext cx="685800" cy="685800"/>
            <a:chOff x="2095426" y="2662200"/>
            <a:chExt cx="914400" cy="914400"/>
          </a:xfrm>
        </p:grpSpPr>
        <p:sp>
          <p:nvSpPr>
            <p:cNvPr id="41" name="Freihandform: Form 40">
              <a:extLst>
                <a:ext uri="{FF2B5EF4-FFF2-40B4-BE49-F238E27FC236}">
                  <a16:creationId xmlns:a16="http://schemas.microsoft.com/office/drawing/2014/main" id="{012A35FD-7EBC-47F6-AB28-44FDC6016F0C}"/>
                </a:ext>
              </a:extLst>
            </p:cNvPr>
            <p:cNvSpPr/>
            <p:nvPr/>
          </p:nvSpPr>
          <p:spPr>
            <a:xfrm>
              <a:off x="2219130" y="2776500"/>
              <a:ext cx="380311" cy="686038"/>
            </a:xfrm>
            <a:custGeom>
              <a:avLst/>
              <a:gdLst>
                <a:gd name="connsiteX0" fmla="*/ 190621 w 380311"/>
                <a:gd name="connsiteY0" fmla="*/ 299085 h 686038"/>
                <a:gd name="connsiteX1" fmla="*/ 111563 w 380311"/>
                <a:gd name="connsiteY1" fmla="*/ 168593 h 686038"/>
                <a:gd name="connsiteX2" fmla="*/ 190621 w 380311"/>
                <a:gd name="connsiteY2" fmla="*/ 38100 h 686038"/>
                <a:gd name="connsiteX3" fmla="*/ 269678 w 380311"/>
                <a:gd name="connsiteY3" fmla="*/ 168593 h 686038"/>
                <a:gd name="connsiteX4" fmla="*/ 190621 w 380311"/>
                <a:gd name="connsiteY4" fmla="*/ 299085 h 686038"/>
                <a:gd name="connsiteX5" fmla="*/ 190621 w 380311"/>
                <a:gd name="connsiteY5" fmla="*/ 0 h 686038"/>
                <a:gd name="connsiteX6" fmla="*/ 65843 w 380311"/>
                <a:gd name="connsiteY6" fmla="*/ 136208 h 686038"/>
                <a:gd name="connsiteX7" fmla="*/ 121 w 380311"/>
                <a:gd name="connsiteY7" fmla="*/ 643890 h 686038"/>
                <a:gd name="connsiteX8" fmla="*/ 11551 w 380311"/>
                <a:gd name="connsiteY8" fmla="*/ 668655 h 686038"/>
                <a:gd name="connsiteX9" fmla="*/ 39173 w 380311"/>
                <a:gd name="connsiteY9" fmla="*/ 669608 h 686038"/>
                <a:gd name="connsiteX10" fmla="*/ 67748 w 380311"/>
                <a:gd name="connsiteY10" fmla="*/ 653415 h 686038"/>
                <a:gd name="connsiteX11" fmla="*/ 123946 w 380311"/>
                <a:gd name="connsiteY11" fmla="*/ 655320 h 686038"/>
                <a:gd name="connsiteX12" fmla="*/ 170618 w 380311"/>
                <a:gd name="connsiteY12" fmla="*/ 681038 h 686038"/>
                <a:gd name="connsiteX13" fmla="*/ 208718 w 380311"/>
                <a:gd name="connsiteY13" fmla="*/ 681038 h 686038"/>
                <a:gd name="connsiteX14" fmla="*/ 252533 w 380311"/>
                <a:gd name="connsiteY14" fmla="*/ 656273 h 686038"/>
                <a:gd name="connsiteX15" fmla="*/ 308731 w 380311"/>
                <a:gd name="connsiteY15" fmla="*/ 653415 h 686038"/>
                <a:gd name="connsiteX16" fmla="*/ 341116 w 380311"/>
                <a:gd name="connsiteY16" fmla="*/ 671513 h 686038"/>
                <a:gd name="connsiteX17" fmla="*/ 368738 w 380311"/>
                <a:gd name="connsiteY17" fmla="*/ 670560 h 686038"/>
                <a:gd name="connsiteX18" fmla="*/ 380168 w 380311"/>
                <a:gd name="connsiteY18" fmla="*/ 645795 h 686038"/>
                <a:gd name="connsiteX19" fmla="*/ 314446 w 380311"/>
                <a:gd name="connsiteY19" fmla="*/ 136208 h 686038"/>
                <a:gd name="connsiteX20" fmla="*/ 190621 w 380311"/>
                <a:gd name="connsiteY20" fmla="*/ 0 h 68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0311" h="686038">
                  <a:moveTo>
                    <a:pt x="190621" y="299085"/>
                  </a:moveTo>
                  <a:cubicBezTo>
                    <a:pt x="128708" y="299085"/>
                    <a:pt x="111563" y="240983"/>
                    <a:pt x="111563" y="168593"/>
                  </a:cubicBezTo>
                  <a:cubicBezTo>
                    <a:pt x="111563" y="96203"/>
                    <a:pt x="127756" y="38100"/>
                    <a:pt x="190621" y="38100"/>
                  </a:cubicBezTo>
                  <a:cubicBezTo>
                    <a:pt x="253486" y="38100"/>
                    <a:pt x="269678" y="97155"/>
                    <a:pt x="269678" y="168593"/>
                  </a:cubicBezTo>
                  <a:cubicBezTo>
                    <a:pt x="269678" y="240030"/>
                    <a:pt x="252533" y="299085"/>
                    <a:pt x="190621" y="299085"/>
                  </a:cubicBezTo>
                  <a:close/>
                  <a:moveTo>
                    <a:pt x="190621" y="0"/>
                  </a:moveTo>
                  <a:cubicBezTo>
                    <a:pt x="111563" y="0"/>
                    <a:pt x="75368" y="58103"/>
                    <a:pt x="65843" y="136208"/>
                  </a:cubicBezTo>
                  <a:lnTo>
                    <a:pt x="121" y="643890"/>
                  </a:lnTo>
                  <a:cubicBezTo>
                    <a:pt x="-832" y="653415"/>
                    <a:pt x="3931" y="663893"/>
                    <a:pt x="11551" y="668655"/>
                  </a:cubicBezTo>
                  <a:cubicBezTo>
                    <a:pt x="20123" y="674370"/>
                    <a:pt x="30601" y="674370"/>
                    <a:pt x="39173" y="669608"/>
                  </a:cubicBezTo>
                  <a:lnTo>
                    <a:pt x="67748" y="653415"/>
                  </a:lnTo>
                  <a:cubicBezTo>
                    <a:pt x="85846" y="645795"/>
                    <a:pt x="106801" y="646748"/>
                    <a:pt x="123946" y="655320"/>
                  </a:cubicBezTo>
                  <a:lnTo>
                    <a:pt x="170618" y="681038"/>
                  </a:lnTo>
                  <a:cubicBezTo>
                    <a:pt x="182048" y="687705"/>
                    <a:pt x="197288" y="687705"/>
                    <a:pt x="208718" y="681038"/>
                  </a:cubicBezTo>
                  <a:lnTo>
                    <a:pt x="252533" y="656273"/>
                  </a:lnTo>
                  <a:cubicBezTo>
                    <a:pt x="270631" y="647700"/>
                    <a:pt x="290633" y="646748"/>
                    <a:pt x="308731" y="653415"/>
                  </a:cubicBezTo>
                  <a:lnTo>
                    <a:pt x="341116" y="671513"/>
                  </a:lnTo>
                  <a:cubicBezTo>
                    <a:pt x="349688" y="676275"/>
                    <a:pt x="360166" y="676275"/>
                    <a:pt x="368738" y="670560"/>
                  </a:cubicBezTo>
                  <a:cubicBezTo>
                    <a:pt x="377311" y="664845"/>
                    <a:pt x="381121" y="655320"/>
                    <a:pt x="380168" y="645795"/>
                  </a:cubicBezTo>
                  <a:lnTo>
                    <a:pt x="314446" y="136208"/>
                  </a:lnTo>
                  <a:cubicBezTo>
                    <a:pt x="305873" y="58103"/>
                    <a:pt x="269678" y="0"/>
                    <a:pt x="190621" y="0"/>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de-AT" sz="1350"/>
            </a:p>
          </p:txBody>
        </p:sp>
        <p:sp>
          <p:nvSpPr>
            <p:cNvPr id="42" name="Freihandform: Form 41">
              <a:extLst>
                <a:ext uri="{FF2B5EF4-FFF2-40B4-BE49-F238E27FC236}">
                  <a16:creationId xmlns:a16="http://schemas.microsoft.com/office/drawing/2014/main" id="{A5C546C9-9B9C-4A59-8D77-AB858B25A144}"/>
                </a:ext>
              </a:extLst>
            </p:cNvPr>
            <p:cNvSpPr/>
            <p:nvPr/>
          </p:nvSpPr>
          <p:spPr>
            <a:xfrm>
              <a:off x="2571676" y="2776500"/>
              <a:ext cx="315420" cy="686038"/>
            </a:xfrm>
            <a:custGeom>
              <a:avLst/>
              <a:gdLst>
                <a:gd name="connsiteX0" fmla="*/ 123825 w 315420"/>
                <a:gd name="connsiteY0" fmla="*/ 299085 h 686038"/>
                <a:gd name="connsiteX1" fmla="*/ 44768 w 315420"/>
                <a:gd name="connsiteY1" fmla="*/ 168593 h 686038"/>
                <a:gd name="connsiteX2" fmla="*/ 123825 w 315420"/>
                <a:gd name="connsiteY2" fmla="*/ 38100 h 686038"/>
                <a:gd name="connsiteX3" fmla="*/ 202883 w 315420"/>
                <a:gd name="connsiteY3" fmla="*/ 168593 h 686038"/>
                <a:gd name="connsiteX4" fmla="*/ 123825 w 315420"/>
                <a:gd name="connsiteY4" fmla="*/ 299085 h 686038"/>
                <a:gd name="connsiteX5" fmla="*/ 248602 w 315420"/>
                <a:gd name="connsiteY5" fmla="*/ 136208 h 686038"/>
                <a:gd name="connsiteX6" fmla="*/ 123825 w 315420"/>
                <a:gd name="connsiteY6" fmla="*/ 0 h 686038"/>
                <a:gd name="connsiteX7" fmla="*/ 0 w 315420"/>
                <a:gd name="connsiteY7" fmla="*/ 126682 h 686038"/>
                <a:gd name="connsiteX8" fmla="*/ 952 w 315420"/>
                <a:gd name="connsiteY8" fmla="*/ 130493 h 686038"/>
                <a:gd name="connsiteX9" fmla="*/ 66675 w 315420"/>
                <a:gd name="connsiteY9" fmla="*/ 640080 h 686038"/>
                <a:gd name="connsiteX10" fmla="*/ 66675 w 315420"/>
                <a:gd name="connsiteY10" fmla="*/ 659130 h 686038"/>
                <a:gd name="connsiteX11" fmla="*/ 105727 w 315420"/>
                <a:gd name="connsiteY11" fmla="*/ 681038 h 686038"/>
                <a:gd name="connsiteX12" fmla="*/ 143827 w 315420"/>
                <a:gd name="connsiteY12" fmla="*/ 681038 h 686038"/>
                <a:gd name="connsiteX13" fmla="*/ 187642 w 315420"/>
                <a:gd name="connsiteY13" fmla="*/ 656273 h 686038"/>
                <a:gd name="connsiteX14" fmla="*/ 243840 w 315420"/>
                <a:gd name="connsiteY14" fmla="*/ 653415 h 686038"/>
                <a:gd name="connsiteX15" fmla="*/ 276225 w 315420"/>
                <a:gd name="connsiteY15" fmla="*/ 671513 h 686038"/>
                <a:gd name="connsiteX16" fmla="*/ 303848 w 315420"/>
                <a:gd name="connsiteY16" fmla="*/ 670560 h 686038"/>
                <a:gd name="connsiteX17" fmla="*/ 315278 w 315420"/>
                <a:gd name="connsiteY17" fmla="*/ 645795 h 686038"/>
                <a:gd name="connsiteX18" fmla="*/ 248602 w 315420"/>
                <a:gd name="connsiteY18" fmla="*/ 136208 h 68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420" h="686038">
                  <a:moveTo>
                    <a:pt x="123825" y="299085"/>
                  </a:moveTo>
                  <a:cubicBezTo>
                    <a:pt x="61913" y="299085"/>
                    <a:pt x="44768" y="240983"/>
                    <a:pt x="44768" y="168593"/>
                  </a:cubicBezTo>
                  <a:cubicBezTo>
                    <a:pt x="44768" y="96203"/>
                    <a:pt x="60960" y="38100"/>
                    <a:pt x="123825" y="38100"/>
                  </a:cubicBezTo>
                  <a:cubicBezTo>
                    <a:pt x="186690" y="38100"/>
                    <a:pt x="202883" y="97155"/>
                    <a:pt x="202883" y="168593"/>
                  </a:cubicBezTo>
                  <a:cubicBezTo>
                    <a:pt x="202883" y="240030"/>
                    <a:pt x="186690" y="299085"/>
                    <a:pt x="123825" y="299085"/>
                  </a:cubicBezTo>
                  <a:close/>
                  <a:moveTo>
                    <a:pt x="248602" y="136208"/>
                  </a:moveTo>
                  <a:cubicBezTo>
                    <a:pt x="239077" y="58103"/>
                    <a:pt x="202883" y="0"/>
                    <a:pt x="123825" y="0"/>
                  </a:cubicBezTo>
                  <a:cubicBezTo>
                    <a:pt x="47625" y="0"/>
                    <a:pt x="11430" y="54293"/>
                    <a:pt x="0" y="126682"/>
                  </a:cubicBezTo>
                  <a:cubicBezTo>
                    <a:pt x="0" y="127635"/>
                    <a:pt x="0" y="129540"/>
                    <a:pt x="952" y="130493"/>
                  </a:cubicBezTo>
                  <a:lnTo>
                    <a:pt x="66675" y="640080"/>
                  </a:lnTo>
                  <a:cubicBezTo>
                    <a:pt x="67627" y="646748"/>
                    <a:pt x="67627" y="652463"/>
                    <a:pt x="66675" y="659130"/>
                  </a:cubicBezTo>
                  <a:lnTo>
                    <a:pt x="105727" y="681038"/>
                  </a:lnTo>
                  <a:cubicBezTo>
                    <a:pt x="117157" y="687705"/>
                    <a:pt x="132398" y="687705"/>
                    <a:pt x="143827" y="681038"/>
                  </a:cubicBezTo>
                  <a:lnTo>
                    <a:pt x="187642" y="656273"/>
                  </a:lnTo>
                  <a:cubicBezTo>
                    <a:pt x="205740" y="647700"/>
                    <a:pt x="225742" y="646748"/>
                    <a:pt x="243840" y="653415"/>
                  </a:cubicBezTo>
                  <a:lnTo>
                    <a:pt x="276225" y="671513"/>
                  </a:lnTo>
                  <a:cubicBezTo>
                    <a:pt x="284798" y="676275"/>
                    <a:pt x="295275" y="676275"/>
                    <a:pt x="303848" y="670560"/>
                  </a:cubicBezTo>
                  <a:cubicBezTo>
                    <a:pt x="312420" y="664845"/>
                    <a:pt x="316230" y="655320"/>
                    <a:pt x="315278" y="645795"/>
                  </a:cubicBezTo>
                  <a:lnTo>
                    <a:pt x="248602" y="136208"/>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de-AT" sz="1350"/>
            </a:p>
          </p:txBody>
        </p:sp>
      </p:grpSp>
      <p:pic>
        <p:nvPicPr>
          <p:cNvPr id="71" name="Grafik 70" descr="Wintermütze">
            <a:extLst>
              <a:ext uri="{FF2B5EF4-FFF2-40B4-BE49-F238E27FC236}">
                <a16:creationId xmlns:a16="http://schemas.microsoft.com/office/drawing/2014/main" id="{465BC6B1-71EB-44BD-8B65-DEA44902EF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07470" y="2903343"/>
            <a:ext cx="685800" cy="685800"/>
          </a:xfrm>
          <a:prstGeom prst="rect">
            <a:avLst/>
          </a:prstGeom>
        </p:spPr>
      </p:pic>
      <p:sp>
        <p:nvSpPr>
          <p:cNvPr id="94" name="Grafik 21" descr="Lampe">
            <a:extLst>
              <a:ext uri="{FF2B5EF4-FFF2-40B4-BE49-F238E27FC236}">
                <a16:creationId xmlns:a16="http://schemas.microsoft.com/office/drawing/2014/main" id="{7B350067-B46D-4B5F-8575-7B2800D353C7}"/>
              </a:ext>
            </a:extLst>
          </p:cNvPr>
          <p:cNvSpPr/>
          <p:nvPr/>
        </p:nvSpPr>
        <p:spPr>
          <a:xfrm>
            <a:off x="1749321" y="1821958"/>
            <a:ext cx="371475" cy="628650"/>
          </a:xfrm>
          <a:custGeom>
            <a:avLst/>
            <a:gdLst>
              <a:gd name="connsiteX0" fmla="*/ 333375 w 495300"/>
              <a:gd name="connsiteY0" fmla="*/ 781050 h 838200"/>
              <a:gd name="connsiteX1" fmla="*/ 276225 w 495300"/>
              <a:gd name="connsiteY1" fmla="*/ 781050 h 838200"/>
              <a:gd name="connsiteX2" fmla="*/ 276225 w 495300"/>
              <a:gd name="connsiteY2" fmla="*/ 314325 h 838200"/>
              <a:gd name="connsiteX3" fmla="*/ 314325 w 495300"/>
              <a:gd name="connsiteY3" fmla="*/ 314325 h 838200"/>
              <a:gd name="connsiteX4" fmla="*/ 314325 w 495300"/>
              <a:gd name="connsiteY4" fmla="*/ 419100 h 838200"/>
              <a:gd name="connsiteX5" fmla="*/ 333375 w 495300"/>
              <a:gd name="connsiteY5" fmla="*/ 419100 h 838200"/>
              <a:gd name="connsiteX6" fmla="*/ 333375 w 495300"/>
              <a:gd name="connsiteY6" fmla="*/ 314325 h 838200"/>
              <a:gd name="connsiteX7" fmla="*/ 495300 w 495300"/>
              <a:gd name="connsiteY7" fmla="*/ 314325 h 838200"/>
              <a:gd name="connsiteX8" fmla="*/ 361950 w 495300"/>
              <a:gd name="connsiteY8" fmla="*/ 0 h 838200"/>
              <a:gd name="connsiteX9" fmla="*/ 247650 w 495300"/>
              <a:gd name="connsiteY9" fmla="*/ 0 h 838200"/>
              <a:gd name="connsiteX10" fmla="*/ 133350 w 495300"/>
              <a:gd name="connsiteY10" fmla="*/ 0 h 838200"/>
              <a:gd name="connsiteX11" fmla="*/ 0 w 495300"/>
              <a:gd name="connsiteY11" fmla="*/ 314325 h 838200"/>
              <a:gd name="connsiteX12" fmla="*/ 219075 w 495300"/>
              <a:gd name="connsiteY12" fmla="*/ 314325 h 838200"/>
              <a:gd name="connsiteX13" fmla="*/ 219075 w 495300"/>
              <a:gd name="connsiteY13" fmla="*/ 781050 h 838200"/>
              <a:gd name="connsiteX14" fmla="*/ 161925 w 495300"/>
              <a:gd name="connsiteY14" fmla="*/ 781050 h 838200"/>
              <a:gd name="connsiteX15" fmla="*/ 123825 w 495300"/>
              <a:gd name="connsiteY15" fmla="*/ 819150 h 838200"/>
              <a:gd name="connsiteX16" fmla="*/ 123825 w 495300"/>
              <a:gd name="connsiteY16" fmla="*/ 838200 h 838200"/>
              <a:gd name="connsiteX17" fmla="*/ 371475 w 495300"/>
              <a:gd name="connsiteY17" fmla="*/ 838200 h 838200"/>
              <a:gd name="connsiteX18" fmla="*/ 371475 w 495300"/>
              <a:gd name="connsiteY18" fmla="*/ 819150 h 838200"/>
              <a:gd name="connsiteX19" fmla="*/ 333375 w 495300"/>
              <a:gd name="connsiteY19" fmla="*/ 78105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300" h="838200">
                <a:moveTo>
                  <a:pt x="333375" y="781050"/>
                </a:moveTo>
                <a:lnTo>
                  <a:pt x="276225" y="781050"/>
                </a:lnTo>
                <a:lnTo>
                  <a:pt x="276225" y="314325"/>
                </a:lnTo>
                <a:lnTo>
                  <a:pt x="314325" y="314325"/>
                </a:lnTo>
                <a:lnTo>
                  <a:pt x="314325" y="419100"/>
                </a:lnTo>
                <a:lnTo>
                  <a:pt x="333375" y="419100"/>
                </a:lnTo>
                <a:lnTo>
                  <a:pt x="333375" y="314325"/>
                </a:lnTo>
                <a:lnTo>
                  <a:pt x="495300" y="314325"/>
                </a:lnTo>
                <a:lnTo>
                  <a:pt x="361950" y="0"/>
                </a:lnTo>
                <a:lnTo>
                  <a:pt x="247650" y="0"/>
                </a:lnTo>
                <a:lnTo>
                  <a:pt x="133350" y="0"/>
                </a:lnTo>
                <a:lnTo>
                  <a:pt x="0" y="314325"/>
                </a:lnTo>
                <a:lnTo>
                  <a:pt x="219075" y="314325"/>
                </a:lnTo>
                <a:lnTo>
                  <a:pt x="219075" y="781050"/>
                </a:lnTo>
                <a:lnTo>
                  <a:pt x="161925" y="781050"/>
                </a:lnTo>
                <a:cubicBezTo>
                  <a:pt x="140970" y="781050"/>
                  <a:pt x="123825" y="798195"/>
                  <a:pt x="123825" y="819150"/>
                </a:cubicBezTo>
                <a:lnTo>
                  <a:pt x="123825" y="838200"/>
                </a:lnTo>
                <a:lnTo>
                  <a:pt x="371475" y="838200"/>
                </a:lnTo>
                <a:lnTo>
                  <a:pt x="371475" y="819150"/>
                </a:lnTo>
                <a:cubicBezTo>
                  <a:pt x="371475" y="798195"/>
                  <a:pt x="354330" y="781050"/>
                  <a:pt x="333375" y="781050"/>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de-AT" sz="1350"/>
          </a:p>
        </p:txBody>
      </p:sp>
      <p:grpSp>
        <p:nvGrpSpPr>
          <p:cNvPr id="95" name="Grafik 23" descr="Couch">
            <a:extLst>
              <a:ext uri="{FF2B5EF4-FFF2-40B4-BE49-F238E27FC236}">
                <a16:creationId xmlns:a16="http://schemas.microsoft.com/office/drawing/2014/main" id="{D6CBB9CC-2DDD-4F99-AD3D-B8D9B68699CE}"/>
              </a:ext>
            </a:extLst>
          </p:cNvPr>
          <p:cNvGrpSpPr/>
          <p:nvPr/>
        </p:nvGrpSpPr>
        <p:grpSpPr>
          <a:xfrm>
            <a:off x="1200465" y="2518473"/>
            <a:ext cx="685800" cy="685800"/>
            <a:chOff x="1795426" y="2362200"/>
            <a:chExt cx="914400" cy="914400"/>
          </a:xfrm>
        </p:grpSpPr>
        <p:sp>
          <p:nvSpPr>
            <p:cNvPr id="96" name="Freihandform: Form 95">
              <a:extLst>
                <a:ext uri="{FF2B5EF4-FFF2-40B4-BE49-F238E27FC236}">
                  <a16:creationId xmlns:a16="http://schemas.microsoft.com/office/drawing/2014/main" id="{322E29E0-74DB-4CC8-8BA1-1C444E4A9996}"/>
                </a:ext>
              </a:extLst>
            </p:cNvPr>
            <p:cNvSpPr/>
            <p:nvPr/>
          </p:nvSpPr>
          <p:spPr>
            <a:xfrm>
              <a:off x="1833526" y="2743200"/>
              <a:ext cx="838200" cy="266700"/>
            </a:xfrm>
            <a:custGeom>
              <a:avLst/>
              <a:gdLst>
                <a:gd name="connsiteX0" fmla="*/ 819150 w 838200"/>
                <a:gd name="connsiteY0" fmla="*/ 0 h 266700"/>
                <a:gd name="connsiteX1" fmla="*/ 800100 w 838200"/>
                <a:gd name="connsiteY1" fmla="*/ 0 h 266700"/>
                <a:gd name="connsiteX2" fmla="*/ 782955 w 838200"/>
                <a:gd name="connsiteY2" fmla="*/ 11430 h 266700"/>
                <a:gd name="connsiteX3" fmla="*/ 752475 w 838200"/>
                <a:gd name="connsiteY3" fmla="*/ 152400 h 266700"/>
                <a:gd name="connsiteX4" fmla="*/ 419100 w 838200"/>
                <a:gd name="connsiteY4" fmla="*/ 152400 h 266700"/>
                <a:gd name="connsiteX5" fmla="*/ 85725 w 838200"/>
                <a:gd name="connsiteY5" fmla="*/ 152400 h 266700"/>
                <a:gd name="connsiteX6" fmla="*/ 55245 w 838200"/>
                <a:gd name="connsiteY6" fmla="*/ 11430 h 266700"/>
                <a:gd name="connsiteX7" fmla="*/ 38100 w 838200"/>
                <a:gd name="connsiteY7" fmla="*/ 0 h 266700"/>
                <a:gd name="connsiteX8" fmla="*/ 19050 w 838200"/>
                <a:gd name="connsiteY8" fmla="*/ 0 h 266700"/>
                <a:gd name="connsiteX9" fmla="*/ 0 w 838200"/>
                <a:gd name="connsiteY9" fmla="*/ 19050 h 266700"/>
                <a:gd name="connsiteX10" fmla="*/ 0 w 838200"/>
                <a:gd name="connsiteY10" fmla="*/ 190500 h 266700"/>
                <a:gd name="connsiteX11" fmla="*/ 38100 w 838200"/>
                <a:gd name="connsiteY11" fmla="*/ 228600 h 266700"/>
                <a:gd name="connsiteX12" fmla="*/ 57150 w 838200"/>
                <a:gd name="connsiteY12" fmla="*/ 228600 h 266700"/>
                <a:gd name="connsiteX13" fmla="*/ 57150 w 838200"/>
                <a:gd name="connsiteY13" fmla="*/ 266700 h 266700"/>
                <a:gd name="connsiteX14" fmla="*/ 114300 w 838200"/>
                <a:gd name="connsiteY14" fmla="*/ 266700 h 266700"/>
                <a:gd name="connsiteX15" fmla="*/ 114300 w 838200"/>
                <a:gd name="connsiteY15" fmla="*/ 228600 h 266700"/>
                <a:gd name="connsiteX16" fmla="*/ 419100 w 838200"/>
                <a:gd name="connsiteY16" fmla="*/ 228600 h 266700"/>
                <a:gd name="connsiteX17" fmla="*/ 723900 w 838200"/>
                <a:gd name="connsiteY17" fmla="*/ 228600 h 266700"/>
                <a:gd name="connsiteX18" fmla="*/ 723900 w 838200"/>
                <a:gd name="connsiteY18" fmla="*/ 266700 h 266700"/>
                <a:gd name="connsiteX19" fmla="*/ 781050 w 838200"/>
                <a:gd name="connsiteY19" fmla="*/ 266700 h 266700"/>
                <a:gd name="connsiteX20" fmla="*/ 781050 w 838200"/>
                <a:gd name="connsiteY20" fmla="*/ 228600 h 266700"/>
                <a:gd name="connsiteX21" fmla="*/ 800100 w 838200"/>
                <a:gd name="connsiteY21" fmla="*/ 228600 h 266700"/>
                <a:gd name="connsiteX22" fmla="*/ 838200 w 838200"/>
                <a:gd name="connsiteY22" fmla="*/ 190500 h 266700"/>
                <a:gd name="connsiteX23" fmla="*/ 838200 w 838200"/>
                <a:gd name="connsiteY23" fmla="*/ 19050 h 266700"/>
                <a:gd name="connsiteX24" fmla="*/ 819150 w 838200"/>
                <a:gd name="connsiteY24"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8200" h="266700">
                  <a:moveTo>
                    <a:pt x="819150" y="0"/>
                  </a:moveTo>
                  <a:lnTo>
                    <a:pt x="800100" y="0"/>
                  </a:lnTo>
                  <a:cubicBezTo>
                    <a:pt x="792480" y="0"/>
                    <a:pt x="785813" y="4763"/>
                    <a:pt x="782955" y="11430"/>
                  </a:cubicBezTo>
                  <a:lnTo>
                    <a:pt x="752475" y="152400"/>
                  </a:lnTo>
                  <a:lnTo>
                    <a:pt x="419100" y="152400"/>
                  </a:lnTo>
                  <a:lnTo>
                    <a:pt x="85725" y="152400"/>
                  </a:lnTo>
                  <a:lnTo>
                    <a:pt x="55245" y="11430"/>
                  </a:lnTo>
                  <a:cubicBezTo>
                    <a:pt x="52388" y="4763"/>
                    <a:pt x="45720" y="0"/>
                    <a:pt x="38100" y="0"/>
                  </a:cubicBezTo>
                  <a:lnTo>
                    <a:pt x="19050" y="0"/>
                  </a:lnTo>
                  <a:cubicBezTo>
                    <a:pt x="8573" y="0"/>
                    <a:pt x="0" y="8573"/>
                    <a:pt x="0" y="19050"/>
                  </a:cubicBezTo>
                  <a:lnTo>
                    <a:pt x="0" y="190500"/>
                  </a:lnTo>
                  <a:cubicBezTo>
                    <a:pt x="0" y="211455"/>
                    <a:pt x="17145" y="228600"/>
                    <a:pt x="38100" y="228600"/>
                  </a:cubicBezTo>
                  <a:lnTo>
                    <a:pt x="57150" y="228600"/>
                  </a:lnTo>
                  <a:lnTo>
                    <a:pt x="57150" y="266700"/>
                  </a:lnTo>
                  <a:lnTo>
                    <a:pt x="114300" y="266700"/>
                  </a:lnTo>
                  <a:lnTo>
                    <a:pt x="114300" y="228600"/>
                  </a:lnTo>
                  <a:lnTo>
                    <a:pt x="419100" y="228600"/>
                  </a:lnTo>
                  <a:lnTo>
                    <a:pt x="723900" y="228600"/>
                  </a:lnTo>
                  <a:lnTo>
                    <a:pt x="723900" y="266700"/>
                  </a:lnTo>
                  <a:lnTo>
                    <a:pt x="781050" y="266700"/>
                  </a:lnTo>
                  <a:lnTo>
                    <a:pt x="781050" y="228600"/>
                  </a:lnTo>
                  <a:lnTo>
                    <a:pt x="800100" y="228600"/>
                  </a:lnTo>
                  <a:cubicBezTo>
                    <a:pt x="821055" y="228600"/>
                    <a:pt x="838200" y="211455"/>
                    <a:pt x="838200" y="190500"/>
                  </a:cubicBezTo>
                  <a:lnTo>
                    <a:pt x="838200" y="19050"/>
                  </a:lnTo>
                  <a:cubicBezTo>
                    <a:pt x="838200" y="8573"/>
                    <a:pt x="829628" y="0"/>
                    <a:pt x="819150" y="0"/>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de-AT" sz="1350"/>
            </a:p>
          </p:txBody>
        </p:sp>
        <p:sp>
          <p:nvSpPr>
            <p:cNvPr id="97" name="Freihandform: Form 96">
              <a:extLst>
                <a:ext uri="{FF2B5EF4-FFF2-40B4-BE49-F238E27FC236}">
                  <a16:creationId xmlns:a16="http://schemas.microsoft.com/office/drawing/2014/main" id="{D5AFAF79-9D91-410C-81B5-A9D4C0E3C2DA}"/>
                </a:ext>
              </a:extLst>
            </p:cNvPr>
            <p:cNvSpPr/>
            <p:nvPr/>
          </p:nvSpPr>
          <p:spPr>
            <a:xfrm>
              <a:off x="1871626" y="2638425"/>
              <a:ext cx="761047" cy="219075"/>
            </a:xfrm>
            <a:custGeom>
              <a:avLst/>
              <a:gdLst>
                <a:gd name="connsiteX0" fmla="*/ 52388 w 761047"/>
                <a:gd name="connsiteY0" fmla="*/ 101918 h 219075"/>
                <a:gd name="connsiteX1" fmla="*/ 54293 w 761047"/>
                <a:gd name="connsiteY1" fmla="*/ 108585 h 219075"/>
                <a:gd name="connsiteX2" fmla="*/ 78105 w 761047"/>
                <a:gd name="connsiteY2" fmla="*/ 219075 h 219075"/>
                <a:gd name="connsiteX3" fmla="*/ 682943 w 761047"/>
                <a:gd name="connsiteY3" fmla="*/ 219075 h 219075"/>
                <a:gd name="connsiteX4" fmla="*/ 706755 w 761047"/>
                <a:gd name="connsiteY4" fmla="*/ 108585 h 219075"/>
                <a:gd name="connsiteX5" fmla="*/ 708660 w 761047"/>
                <a:gd name="connsiteY5" fmla="*/ 101918 h 219075"/>
                <a:gd name="connsiteX6" fmla="*/ 761048 w 761047"/>
                <a:gd name="connsiteY6" fmla="*/ 66675 h 219075"/>
                <a:gd name="connsiteX7" fmla="*/ 761048 w 761047"/>
                <a:gd name="connsiteY7" fmla="*/ 38100 h 219075"/>
                <a:gd name="connsiteX8" fmla="*/ 722948 w 761047"/>
                <a:gd name="connsiteY8" fmla="*/ 0 h 219075"/>
                <a:gd name="connsiteX9" fmla="*/ 38100 w 761047"/>
                <a:gd name="connsiteY9" fmla="*/ 0 h 219075"/>
                <a:gd name="connsiteX10" fmla="*/ 0 w 761047"/>
                <a:gd name="connsiteY10" fmla="*/ 38100 h 219075"/>
                <a:gd name="connsiteX11" fmla="*/ 0 w 761047"/>
                <a:gd name="connsiteY11" fmla="*/ 66675 h 219075"/>
                <a:gd name="connsiteX12" fmla="*/ 52388 w 761047"/>
                <a:gd name="connsiteY12" fmla="*/ 10191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047" h="219075">
                  <a:moveTo>
                    <a:pt x="52388" y="101918"/>
                  </a:moveTo>
                  <a:lnTo>
                    <a:pt x="54293" y="108585"/>
                  </a:lnTo>
                  <a:lnTo>
                    <a:pt x="78105" y="219075"/>
                  </a:lnTo>
                  <a:lnTo>
                    <a:pt x="682943" y="219075"/>
                  </a:lnTo>
                  <a:lnTo>
                    <a:pt x="706755" y="108585"/>
                  </a:lnTo>
                  <a:lnTo>
                    <a:pt x="708660" y="101918"/>
                  </a:lnTo>
                  <a:cubicBezTo>
                    <a:pt x="717233" y="80963"/>
                    <a:pt x="738188" y="66675"/>
                    <a:pt x="761048" y="66675"/>
                  </a:cubicBezTo>
                  <a:lnTo>
                    <a:pt x="761048" y="38100"/>
                  </a:lnTo>
                  <a:cubicBezTo>
                    <a:pt x="761048" y="17145"/>
                    <a:pt x="743903" y="0"/>
                    <a:pt x="722948" y="0"/>
                  </a:cubicBezTo>
                  <a:lnTo>
                    <a:pt x="38100" y="0"/>
                  </a:lnTo>
                  <a:cubicBezTo>
                    <a:pt x="17145" y="0"/>
                    <a:pt x="0" y="17145"/>
                    <a:pt x="0" y="38100"/>
                  </a:cubicBezTo>
                  <a:lnTo>
                    <a:pt x="0" y="66675"/>
                  </a:lnTo>
                  <a:cubicBezTo>
                    <a:pt x="22860" y="66675"/>
                    <a:pt x="43815" y="80010"/>
                    <a:pt x="52388" y="101918"/>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de-AT" sz="1350"/>
            </a:p>
          </p:txBody>
        </p:sp>
      </p:grpSp>
      <p:grpSp>
        <p:nvGrpSpPr>
          <p:cNvPr id="98" name="Grafik 25" descr="Skate">
            <a:extLst>
              <a:ext uri="{FF2B5EF4-FFF2-40B4-BE49-F238E27FC236}">
                <a16:creationId xmlns:a16="http://schemas.microsoft.com/office/drawing/2014/main" id="{E220202F-7541-4469-A59E-9F2C9DBDB64D}"/>
              </a:ext>
            </a:extLst>
          </p:cNvPr>
          <p:cNvGrpSpPr/>
          <p:nvPr/>
        </p:nvGrpSpPr>
        <p:grpSpPr>
          <a:xfrm>
            <a:off x="2247272" y="1981306"/>
            <a:ext cx="511992" cy="527292"/>
            <a:chOff x="2059726" y="2618768"/>
            <a:chExt cx="682656" cy="703056"/>
          </a:xfrm>
          <a:solidFill>
            <a:srgbClr val="000000"/>
          </a:solidFill>
        </p:grpSpPr>
        <p:sp>
          <p:nvSpPr>
            <p:cNvPr id="99" name="Freihandform: Form 98">
              <a:extLst>
                <a:ext uri="{FF2B5EF4-FFF2-40B4-BE49-F238E27FC236}">
                  <a16:creationId xmlns:a16="http://schemas.microsoft.com/office/drawing/2014/main" id="{F942042A-A107-4B65-B364-4B8E31ABC3C0}"/>
                </a:ext>
              </a:extLst>
            </p:cNvPr>
            <p:cNvSpPr/>
            <p:nvPr/>
          </p:nvSpPr>
          <p:spPr>
            <a:xfrm>
              <a:off x="2059726" y="3178950"/>
              <a:ext cx="682656" cy="142875"/>
            </a:xfrm>
            <a:custGeom>
              <a:avLst/>
              <a:gdLst>
                <a:gd name="connsiteX0" fmla="*/ 619125 w 682656"/>
                <a:gd name="connsiteY0" fmla="*/ 0 h 142875"/>
                <a:gd name="connsiteX1" fmla="*/ 76200 w 682656"/>
                <a:gd name="connsiteY1" fmla="*/ 0 h 142875"/>
                <a:gd name="connsiteX2" fmla="*/ 76200 w 682656"/>
                <a:gd name="connsiteY2" fmla="*/ 66675 h 142875"/>
                <a:gd name="connsiteX3" fmla="*/ 0 w 682656"/>
                <a:gd name="connsiteY3" fmla="*/ 142875 h 142875"/>
                <a:gd name="connsiteX4" fmla="*/ 542925 w 682656"/>
                <a:gd name="connsiteY4" fmla="*/ 142875 h 142875"/>
                <a:gd name="connsiteX5" fmla="*/ 682657 w 682656"/>
                <a:gd name="connsiteY5" fmla="*/ 63532 h 142875"/>
                <a:gd name="connsiteX6" fmla="*/ 533400 w 682656"/>
                <a:gd name="connsiteY6" fmla="*/ 95250 h 142875"/>
                <a:gd name="connsiteX7" fmla="*/ 152400 w 682656"/>
                <a:gd name="connsiteY7" fmla="*/ 95250 h 142875"/>
                <a:gd name="connsiteX8" fmla="*/ 152400 w 682656"/>
                <a:gd name="connsiteY8" fmla="*/ 38100 h 142875"/>
                <a:gd name="connsiteX9" fmla="*/ 533400 w 682656"/>
                <a:gd name="connsiteY9" fmla="*/ 38100 h 142875"/>
                <a:gd name="connsiteX10" fmla="*/ 542925 w 682656"/>
                <a:gd name="connsiteY10" fmla="*/ 66675 h 142875"/>
                <a:gd name="connsiteX11" fmla="*/ 533400 w 682656"/>
                <a:gd name="connsiteY11" fmla="*/ 9525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656" h="142875">
                  <a:moveTo>
                    <a:pt x="619125" y="0"/>
                  </a:moveTo>
                  <a:lnTo>
                    <a:pt x="76200" y="0"/>
                  </a:lnTo>
                  <a:lnTo>
                    <a:pt x="76200" y="66675"/>
                  </a:lnTo>
                  <a:lnTo>
                    <a:pt x="0" y="142875"/>
                  </a:lnTo>
                  <a:lnTo>
                    <a:pt x="542925" y="142875"/>
                  </a:lnTo>
                  <a:cubicBezTo>
                    <a:pt x="611696" y="142875"/>
                    <a:pt x="669036" y="108871"/>
                    <a:pt x="682657" y="63532"/>
                  </a:cubicBezTo>
                  <a:close/>
                  <a:moveTo>
                    <a:pt x="533400" y="95250"/>
                  </a:moveTo>
                  <a:lnTo>
                    <a:pt x="152400" y="95250"/>
                  </a:lnTo>
                  <a:lnTo>
                    <a:pt x="152400" y="38100"/>
                  </a:lnTo>
                  <a:lnTo>
                    <a:pt x="533400" y="38100"/>
                  </a:lnTo>
                  <a:cubicBezTo>
                    <a:pt x="539808" y="46224"/>
                    <a:pt x="543177" y="56331"/>
                    <a:pt x="542925" y="66675"/>
                  </a:cubicBezTo>
                  <a:cubicBezTo>
                    <a:pt x="543286" y="77035"/>
                    <a:pt x="539905" y="87179"/>
                    <a:pt x="533400" y="95250"/>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de-AT" sz="1350"/>
            </a:p>
          </p:txBody>
        </p:sp>
        <p:sp>
          <p:nvSpPr>
            <p:cNvPr id="100" name="Freihandform: Form 99">
              <a:extLst>
                <a:ext uri="{FF2B5EF4-FFF2-40B4-BE49-F238E27FC236}">
                  <a16:creationId xmlns:a16="http://schemas.microsoft.com/office/drawing/2014/main" id="{776EA83E-DF26-4E97-B7F1-B124F75056B4}"/>
                </a:ext>
              </a:extLst>
            </p:cNvPr>
            <p:cNvSpPr/>
            <p:nvPr/>
          </p:nvSpPr>
          <p:spPr>
            <a:xfrm>
              <a:off x="2080315" y="2618768"/>
              <a:ext cx="619570" cy="522081"/>
            </a:xfrm>
            <a:custGeom>
              <a:avLst/>
              <a:gdLst>
                <a:gd name="connsiteX0" fmla="*/ 613871 w 619570"/>
                <a:gd name="connsiteY0" fmla="*/ 450740 h 522081"/>
                <a:gd name="connsiteX1" fmla="*/ 483092 w 619570"/>
                <a:gd name="connsiteY1" fmla="*/ 381588 h 522081"/>
                <a:gd name="connsiteX2" fmla="*/ 350885 w 619570"/>
                <a:gd name="connsiteY2" fmla="*/ 318437 h 522081"/>
                <a:gd name="connsiteX3" fmla="*/ 277067 w 619570"/>
                <a:gd name="connsiteY3" fmla="*/ 157751 h 522081"/>
                <a:gd name="connsiteX4" fmla="*/ 284210 w 619570"/>
                <a:gd name="connsiteY4" fmla="*/ 36307 h 522081"/>
                <a:gd name="connsiteX5" fmla="*/ 254207 w 619570"/>
                <a:gd name="connsiteY5" fmla="*/ 31830 h 522081"/>
                <a:gd name="connsiteX6" fmla="*/ 230680 w 619570"/>
                <a:gd name="connsiteY6" fmla="*/ 37450 h 522081"/>
                <a:gd name="connsiteX7" fmla="*/ 179435 w 619570"/>
                <a:gd name="connsiteY7" fmla="*/ 93457 h 522081"/>
                <a:gd name="connsiteX8" fmla="*/ 104950 w 619570"/>
                <a:gd name="connsiteY8" fmla="*/ 93457 h 522081"/>
                <a:gd name="connsiteX9" fmla="*/ 101235 w 619570"/>
                <a:gd name="connsiteY9" fmla="*/ 39736 h 522081"/>
                <a:gd name="connsiteX10" fmla="*/ 101235 w 619570"/>
                <a:gd name="connsiteY10" fmla="*/ 39736 h 522081"/>
                <a:gd name="connsiteX11" fmla="*/ 99902 w 619570"/>
                <a:gd name="connsiteY11" fmla="*/ 34307 h 522081"/>
                <a:gd name="connsiteX12" fmla="*/ 51419 w 619570"/>
                <a:gd name="connsiteY12" fmla="*/ 17 h 522081"/>
                <a:gd name="connsiteX13" fmla="*/ 27226 w 619570"/>
                <a:gd name="connsiteY13" fmla="*/ 6875 h 522081"/>
                <a:gd name="connsiteX14" fmla="*/ 49895 w 619570"/>
                <a:gd name="connsiteY14" fmla="*/ 109268 h 522081"/>
                <a:gd name="connsiteX15" fmla="*/ 37322 w 619570"/>
                <a:gd name="connsiteY15" fmla="*/ 272051 h 522081"/>
                <a:gd name="connsiteX16" fmla="*/ 3223 w 619570"/>
                <a:gd name="connsiteY16" fmla="*/ 427975 h 522081"/>
                <a:gd name="connsiteX17" fmla="*/ 47324 w 619570"/>
                <a:gd name="connsiteY17" fmla="*/ 522082 h 522081"/>
                <a:gd name="connsiteX18" fmla="*/ 596154 w 619570"/>
                <a:gd name="connsiteY18" fmla="*/ 522082 h 522081"/>
                <a:gd name="connsiteX19" fmla="*/ 613871 w 619570"/>
                <a:gd name="connsiteY19" fmla="*/ 450740 h 522081"/>
                <a:gd name="connsiteX20" fmla="*/ 38180 w 619570"/>
                <a:gd name="connsiteY20" fmla="*/ 398257 h 522081"/>
                <a:gd name="connsiteX21" fmla="*/ 46085 w 619570"/>
                <a:gd name="connsiteY21" fmla="*/ 352632 h 522081"/>
                <a:gd name="connsiteX22" fmla="*/ 177816 w 619570"/>
                <a:gd name="connsiteY22" fmla="*/ 483982 h 522081"/>
                <a:gd name="connsiteX23" fmla="*/ 123905 w 619570"/>
                <a:gd name="connsiteY23" fmla="*/ 483982 h 522081"/>
                <a:gd name="connsiteX24" fmla="*/ 326406 w 619570"/>
                <a:gd name="connsiteY24" fmla="*/ 347774 h 522081"/>
                <a:gd name="connsiteX25" fmla="*/ 343456 w 619570"/>
                <a:gd name="connsiteY25" fmla="*/ 360157 h 522081"/>
                <a:gd name="connsiteX26" fmla="*/ 265160 w 619570"/>
                <a:gd name="connsiteY26" fmla="*/ 360157 h 522081"/>
                <a:gd name="connsiteX27" fmla="*/ 255635 w 619570"/>
                <a:gd name="connsiteY27" fmla="*/ 350632 h 522081"/>
                <a:gd name="connsiteX28" fmla="*/ 265160 w 619570"/>
                <a:gd name="connsiteY28" fmla="*/ 341107 h 522081"/>
                <a:gd name="connsiteX29" fmla="*/ 319072 w 619570"/>
                <a:gd name="connsiteY29" fmla="*/ 341107 h 522081"/>
                <a:gd name="connsiteX30" fmla="*/ 326406 w 619570"/>
                <a:gd name="connsiteY30" fmla="*/ 347679 h 522081"/>
                <a:gd name="connsiteX31" fmla="*/ 227060 w 619570"/>
                <a:gd name="connsiteY31" fmla="*/ 303007 h 522081"/>
                <a:gd name="connsiteX32" fmla="*/ 217535 w 619570"/>
                <a:gd name="connsiteY32" fmla="*/ 293482 h 522081"/>
                <a:gd name="connsiteX33" fmla="*/ 227060 w 619570"/>
                <a:gd name="connsiteY33" fmla="*/ 283957 h 522081"/>
                <a:gd name="connsiteX34" fmla="*/ 273638 w 619570"/>
                <a:gd name="connsiteY34" fmla="*/ 283957 h 522081"/>
                <a:gd name="connsiteX35" fmla="*/ 285734 w 619570"/>
                <a:gd name="connsiteY35" fmla="*/ 303007 h 522081"/>
                <a:gd name="connsiteX36" fmla="*/ 198485 w 619570"/>
                <a:gd name="connsiteY36" fmla="*/ 245857 h 522081"/>
                <a:gd name="connsiteX37" fmla="*/ 188960 w 619570"/>
                <a:gd name="connsiteY37" fmla="*/ 236332 h 522081"/>
                <a:gd name="connsiteX38" fmla="*/ 198485 w 619570"/>
                <a:gd name="connsiteY38" fmla="*/ 226807 h 522081"/>
                <a:gd name="connsiteX39" fmla="*/ 249444 w 619570"/>
                <a:gd name="connsiteY39" fmla="*/ 226807 h 522081"/>
                <a:gd name="connsiteX40" fmla="*/ 255826 w 619570"/>
                <a:gd name="connsiteY40" fmla="*/ 245857 h 522081"/>
                <a:gd name="connsiteX41" fmla="*/ 241443 w 619570"/>
                <a:gd name="connsiteY41" fmla="*/ 188707 h 522081"/>
                <a:gd name="connsiteX42" fmla="*/ 179435 w 619570"/>
                <a:gd name="connsiteY42" fmla="*/ 188707 h 522081"/>
                <a:gd name="connsiteX43" fmla="*/ 169910 w 619570"/>
                <a:gd name="connsiteY43" fmla="*/ 179182 h 522081"/>
                <a:gd name="connsiteX44" fmla="*/ 179435 w 619570"/>
                <a:gd name="connsiteY44" fmla="*/ 169657 h 522081"/>
                <a:gd name="connsiteX45" fmla="*/ 239538 w 619570"/>
                <a:gd name="connsiteY45" fmla="*/ 169657 h 522081"/>
                <a:gd name="connsiteX46" fmla="*/ 241443 w 619570"/>
                <a:gd name="connsiteY46" fmla="*/ 188707 h 52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9570" h="522081">
                  <a:moveTo>
                    <a:pt x="613871" y="450740"/>
                  </a:moveTo>
                  <a:cubicBezTo>
                    <a:pt x="598059" y="415973"/>
                    <a:pt x="521192" y="395876"/>
                    <a:pt x="483092" y="381588"/>
                  </a:cubicBezTo>
                  <a:cubicBezTo>
                    <a:pt x="444992" y="367301"/>
                    <a:pt x="383175" y="345488"/>
                    <a:pt x="350885" y="318437"/>
                  </a:cubicBezTo>
                  <a:cubicBezTo>
                    <a:pt x="304550" y="277809"/>
                    <a:pt x="277705" y="219373"/>
                    <a:pt x="277067" y="157751"/>
                  </a:cubicBezTo>
                  <a:cubicBezTo>
                    <a:pt x="276885" y="117159"/>
                    <a:pt x="279271" y="76597"/>
                    <a:pt x="284210" y="36307"/>
                  </a:cubicBezTo>
                  <a:cubicBezTo>
                    <a:pt x="274443" y="33530"/>
                    <a:pt x="264358" y="32025"/>
                    <a:pt x="254207" y="31830"/>
                  </a:cubicBezTo>
                  <a:cubicBezTo>
                    <a:pt x="245989" y="31422"/>
                    <a:pt x="237825" y="33372"/>
                    <a:pt x="230680" y="37450"/>
                  </a:cubicBezTo>
                  <a:cubicBezTo>
                    <a:pt x="212773" y="49356"/>
                    <a:pt x="179435" y="93457"/>
                    <a:pt x="179435" y="93457"/>
                  </a:cubicBezTo>
                  <a:lnTo>
                    <a:pt x="104950" y="93457"/>
                  </a:lnTo>
                  <a:cubicBezTo>
                    <a:pt x="106203" y="75464"/>
                    <a:pt x="104954" y="57385"/>
                    <a:pt x="101235" y="39736"/>
                  </a:cubicBezTo>
                  <a:lnTo>
                    <a:pt x="101235" y="39736"/>
                  </a:lnTo>
                  <a:cubicBezTo>
                    <a:pt x="101235" y="37831"/>
                    <a:pt x="100378" y="36021"/>
                    <a:pt x="99902" y="34307"/>
                  </a:cubicBezTo>
                  <a:cubicBezTo>
                    <a:pt x="93117" y="13402"/>
                    <a:pt x="73391" y="-550"/>
                    <a:pt x="51419" y="17"/>
                  </a:cubicBezTo>
                  <a:cubicBezTo>
                    <a:pt x="42852" y="-161"/>
                    <a:pt x="34426" y="2226"/>
                    <a:pt x="27226" y="6875"/>
                  </a:cubicBezTo>
                  <a:cubicBezTo>
                    <a:pt x="19415" y="12399"/>
                    <a:pt x="43895" y="43832"/>
                    <a:pt x="49895" y="109268"/>
                  </a:cubicBezTo>
                  <a:cubicBezTo>
                    <a:pt x="55896" y="174705"/>
                    <a:pt x="65135" y="205376"/>
                    <a:pt x="37322" y="272051"/>
                  </a:cubicBezTo>
                  <a:cubicBezTo>
                    <a:pt x="9509" y="338726"/>
                    <a:pt x="-7445" y="376826"/>
                    <a:pt x="3223" y="427975"/>
                  </a:cubicBezTo>
                  <a:cubicBezTo>
                    <a:pt x="16367" y="491126"/>
                    <a:pt x="47324" y="522082"/>
                    <a:pt x="47324" y="522082"/>
                  </a:cubicBezTo>
                  <a:lnTo>
                    <a:pt x="596154" y="522082"/>
                  </a:lnTo>
                  <a:cubicBezTo>
                    <a:pt x="596154" y="522082"/>
                    <a:pt x="633492" y="493507"/>
                    <a:pt x="613871" y="450740"/>
                  </a:cubicBezTo>
                  <a:close/>
                  <a:moveTo>
                    <a:pt x="38180" y="398257"/>
                  </a:moveTo>
                  <a:cubicBezTo>
                    <a:pt x="38236" y="382713"/>
                    <a:pt x="40908" y="367289"/>
                    <a:pt x="46085" y="352632"/>
                  </a:cubicBezTo>
                  <a:lnTo>
                    <a:pt x="177816" y="483982"/>
                  </a:lnTo>
                  <a:lnTo>
                    <a:pt x="123905" y="483982"/>
                  </a:lnTo>
                  <a:close/>
                  <a:moveTo>
                    <a:pt x="326406" y="347774"/>
                  </a:moveTo>
                  <a:cubicBezTo>
                    <a:pt x="331830" y="352247"/>
                    <a:pt x="337524" y="356383"/>
                    <a:pt x="343456" y="360157"/>
                  </a:cubicBezTo>
                  <a:lnTo>
                    <a:pt x="265160" y="360157"/>
                  </a:lnTo>
                  <a:cubicBezTo>
                    <a:pt x="259900" y="360157"/>
                    <a:pt x="255635" y="355893"/>
                    <a:pt x="255635" y="350632"/>
                  </a:cubicBezTo>
                  <a:cubicBezTo>
                    <a:pt x="255635" y="345371"/>
                    <a:pt x="259900" y="341107"/>
                    <a:pt x="265160" y="341107"/>
                  </a:cubicBezTo>
                  <a:lnTo>
                    <a:pt x="319072" y="341107"/>
                  </a:lnTo>
                  <a:cubicBezTo>
                    <a:pt x="321453" y="343298"/>
                    <a:pt x="323930" y="345584"/>
                    <a:pt x="326406" y="347679"/>
                  </a:cubicBezTo>
                  <a:close/>
                  <a:moveTo>
                    <a:pt x="227060" y="303007"/>
                  </a:moveTo>
                  <a:cubicBezTo>
                    <a:pt x="221800" y="303007"/>
                    <a:pt x="217535" y="298743"/>
                    <a:pt x="217535" y="293482"/>
                  </a:cubicBezTo>
                  <a:cubicBezTo>
                    <a:pt x="217535" y="288221"/>
                    <a:pt x="221800" y="283957"/>
                    <a:pt x="227060" y="283957"/>
                  </a:cubicBezTo>
                  <a:lnTo>
                    <a:pt x="273638" y="283957"/>
                  </a:lnTo>
                  <a:cubicBezTo>
                    <a:pt x="277448" y="290529"/>
                    <a:pt x="281448" y="296816"/>
                    <a:pt x="285734" y="303007"/>
                  </a:cubicBezTo>
                  <a:close/>
                  <a:moveTo>
                    <a:pt x="198485" y="245857"/>
                  </a:moveTo>
                  <a:cubicBezTo>
                    <a:pt x="193225" y="245857"/>
                    <a:pt x="188960" y="241593"/>
                    <a:pt x="188960" y="236332"/>
                  </a:cubicBezTo>
                  <a:cubicBezTo>
                    <a:pt x="188960" y="231071"/>
                    <a:pt x="193225" y="226807"/>
                    <a:pt x="198485" y="226807"/>
                  </a:cubicBezTo>
                  <a:lnTo>
                    <a:pt x="249444" y="226807"/>
                  </a:lnTo>
                  <a:cubicBezTo>
                    <a:pt x="251349" y="233284"/>
                    <a:pt x="253445" y="239570"/>
                    <a:pt x="255826" y="245857"/>
                  </a:cubicBezTo>
                  <a:close/>
                  <a:moveTo>
                    <a:pt x="241443" y="188707"/>
                  </a:moveTo>
                  <a:lnTo>
                    <a:pt x="179435" y="188707"/>
                  </a:lnTo>
                  <a:cubicBezTo>
                    <a:pt x="174175" y="188707"/>
                    <a:pt x="169910" y="184443"/>
                    <a:pt x="169910" y="179182"/>
                  </a:cubicBezTo>
                  <a:cubicBezTo>
                    <a:pt x="169910" y="173921"/>
                    <a:pt x="174175" y="169657"/>
                    <a:pt x="179435" y="169657"/>
                  </a:cubicBezTo>
                  <a:lnTo>
                    <a:pt x="239538" y="169657"/>
                  </a:lnTo>
                  <a:cubicBezTo>
                    <a:pt x="239919" y="176039"/>
                    <a:pt x="240586" y="182420"/>
                    <a:pt x="241443" y="188707"/>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de-AT" sz="1350"/>
            </a:p>
          </p:txBody>
        </p:sp>
      </p:grpSp>
      <p:sp>
        <p:nvSpPr>
          <p:cNvPr id="107" name="Pfeil: nach rechts 106">
            <a:extLst>
              <a:ext uri="{FF2B5EF4-FFF2-40B4-BE49-F238E27FC236}">
                <a16:creationId xmlns:a16="http://schemas.microsoft.com/office/drawing/2014/main" id="{844B8A23-36FE-4221-9223-D4D8DBD224CD}"/>
              </a:ext>
            </a:extLst>
          </p:cNvPr>
          <p:cNvSpPr/>
          <p:nvPr/>
        </p:nvSpPr>
        <p:spPr>
          <a:xfrm rot="18840969">
            <a:off x="1985186" y="3317344"/>
            <a:ext cx="2116446" cy="514999"/>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de-DE" sz="1350" dirty="0"/>
              <a:t>Haus - Lager</a:t>
            </a:r>
            <a:endParaRPr lang="de-AT" sz="1350" dirty="0"/>
          </a:p>
        </p:txBody>
      </p:sp>
      <p:sp>
        <p:nvSpPr>
          <p:cNvPr id="108" name="Pfeil: nach rechts 107">
            <a:extLst>
              <a:ext uri="{FF2B5EF4-FFF2-40B4-BE49-F238E27FC236}">
                <a16:creationId xmlns:a16="http://schemas.microsoft.com/office/drawing/2014/main" id="{52FC2680-E888-4BDF-8781-1CF44F464672}"/>
              </a:ext>
            </a:extLst>
          </p:cNvPr>
          <p:cNvSpPr/>
          <p:nvPr/>
        </p:nvSpPr>
        <p:spPr>
          <a:xfrm rot="18840969">
            <a:off x="6588051" y="3317345"/>
            <a:ext cx="2116446" cy="514999"/>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de-DE" sz="1350" dirty="0"/>
              <a:t>Computer - Cloud</a:t>
            </a:r>
            <a:endParaRPr lang="de-AT" sz="1350" dirty="0"/>
          </a:p>
        </p:txBody>
      </p:sp>
      <p:grpSp>
        <p:nvGrpSpPr>
          <p:cNvPr id="114" name="Gruppieren 113">
            <a:extLst>
              <a:ext uri="{FF2B5EF4-FFF2-40B4-BE49-F238E27FC236}">
                <a16:creationId xmlns:a16="http://schemas.microsoft.com/office/drawing/2014/main" id="{90BDAFDF-B6C4-4EC8-A31D-5016A698EC0E}"/>
              </a:ext>
            </a:extLst>
          </p:cNvPr>
          <p:cNvGrpSpPr/>
          <p:nvPr/>
        </p:nvGrpSpPr>
        <p:grpSpPr>
          <a:xfrm>
            <a:off x="6634965" y="627429"/>
            <a:ext cx="2225884" cy="2225884"/>
            <a:chOff x="8846620" y="836572"/>
            <a:chExt cx="2967845" cy="2967845"/>
          </a:xfrm>
        </p:grpSpPr>
        <p:pic>
          <p:nvPicPr>
            <p:cNvPr id="83" name="Grafik 82" descr="Cloud">
              <a:extLst>
                <a:ext uri="{FF2B5EF4-FFF2-40B4-BE49-F238E27FC236}">
                  <a16:creationId xmlns:a16="http://schemas.microsoft.com/office/drawing/2014/main" id="{66EA040F-4CBB-4027-81E1-FF77A87BD19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846620" y="836572"/>
              <a:ext cx="2967845" cy="2967845"/>
            </a:xfrm>
            <a:prstGeom prst="rect">
              <a:avLst/>
            </a:prstGeom>
          </p:spPr>
        </p:pic>
        <p:sp>
          <p:nvSpPr>
            <p:cNvPr id="113" name="Freihandform: Form 112">
              <a:extLst>
                <a:ext uri="{FF2B5EF4-FFF2-40B4-BE49-F238E27FC236}">
                  <a16:creationId xmlns:a16="http://schemas.microsoft.com/office/drawing/2014/main" id="{5373E774-5B8F-4F62-B123-B1D8C0A62930}"/>
                </a:ext>
              </a:extLst>
            </p:cNvPr>
            <p:cNvSpPr/>
            <p:nvPr/>
          </p:nvSpPr>
          <p:spPr>
            <a:xfrm>
              <a:off x="10139746" y="2120449"/>
              <a:ext cx="450227" cy="760401"/>
            </a:xfrm>
            <a:custGeom>
              <a:avLst/>
              <a:gdLst>
                <a:gd name="connsiteX0" fmla="*/ 228600 w 266700"/>
                <a:gd name="connsiteY0" fmla="*/ 95250 h 533400"/>
                <a:gd name="connsiteX1" fmla="*/ 38100 w 266700"/>
                <a:gd name="connsiteY1" fmla="*/ 95250 h 533400"/>
                <a:gd name="connsiteX2" fmla="*/ 38100 w 266700"/>
                <a:gd name="connsiteY2" fmla="*/ 38100 h 533400"/>
                <a:gd name="connsiteX3" fmla="*/ 228600 w 266700"/>
                <a:gd name="connsiteY3" fmla="*/ 38100 h 533400"/>
                <a:gd name="connsiteX4" fmla="*/ 228600 w 266700"/>
                <a:gd name="connsiteY4" fmla="*/ 95250 h 533400"/>
                <a:gd name="connsiteX5" fmla="*/ 228600 w 266700"/>
                <a:gd name="connsiteY5" fmla="*/ 190500 h 533400"/>
                <a:gd name="connsiteX6" fmla="*/ 38100 w 266700"/>
                <a:gd name="connsiteY6" fmla="*/ 190500 h 533400"/>
                <a:gd name="connsiteX7" fmla="*/ 38100 w 266700"/>
                <a:gd name="connsiteY7" fmla="*/ 133350 h 533400"/>
                <a:gd name="connsiteX8" fmla="*/ 228600 w 266700"/>
                <a:gd name="connsiteY8" fmla="*/ 133350 h 533400"/>
                <a:gd name="connsiteX9" fmla="*/ 228600 w 266700"/>
                <a:gd name="connsiteY9" fmla="*/ 190500 h 533400"/>
                <a:gd name="connsiteX10" fmla="*/ 133350 w 266700"/>
                <a:gd name="connsiteY10" fmla="*/ 476250 h 533400"/>
                <a:gd name="connsiteX11" fmla="*/ 104775 w 266700"/>
                <a:gd name="connsiteY11" fmla="*/ 447675 h 533400"/>
                <a:gd name="connsiteX12" fmla="*/ 133350 w 266700"/>
                <a:gd name="connsiteY12" fmla="*/ 419100 h 533400"/>
                <a:gd name="connsiteX13" fmla="*/ 161925 w 266700"/>
                <a:gd name="connsiteY13" fmla="*/ 447675 h 533400"/>
                <a:gd name="connsiteX14" fmla="*/ 133350 w 266700"/>
                <a:gd name="connsiteY14" fmla="*/ 476250 h 533400"/>
                <a:gd name="connsiteX15" fmla="*/ 228600 w 266700"/>
                <a:gd name="connsiteY15" fmla="*/ 0 h 533400"/>
                <a:gd name="connsiteX16" fmla="*/ 38100 w 266700"/>
                <a:gd name="connsiteY16" fmla="*/ 0 h 533400"/>
                <a:gd name="connsiteX17" fmla="*/ 0 w 266700"/>
                <a:gd name="connsiteY17" fmla="*/ 38100 h 533400"/>
                <a:gd name="connsiteX18" fmla="*/ 0 w 266700"/>
                <a:gd name="connsiteY18" fmla="*/ 495300 h 533400"/>
                <a:gd name="connsiteX19" fmla="*/ 38100 w 266700"/>
                <a:gd name="connsiteY19" fmla="*/ 533400 h 533400"/>
                <a:gd name="connsiteX20" fmla="*/ 228600 w 266700"/>
                <a:gd name="connsiteY20" fmla="*/ 533400 h 533400"/>
                <a:gd name="connsiteX21" fmla="*/ 266700 w 266700"/>
                <a:gd name="connsiteY21" fmla="*/ 495300 h 533400"/>
                <a:gd name="connsiteX22" fmla="*/ 266700 w 266700"/>
                <a:gd name="connsiteY22" fmla="*/ 38100 h 533400"/>
                <a:gd name="connsiteX23" fmla="*/ 228600 w 266700"/>
                <a:gd name="connsiteY23"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6700" h="533400">
                  <a:moveTo>
                    <a:pt x="228600" y="95250"/>
                  </a:moveTo>
                  <a:lnTo>
                    <a:pt x="38100" y="95250"/>
                  </a:lnTo>
                  <a:lnTo>
                    <a:pt x="38100" y="38100"/>
                  </a:lnTo>
                  <a:lnTo>
                    <a:pt x="228600" y="38100"/>
                  </a:lnTo>
                  <a:lnTo>
                    <a:pt x="228600" y="95250"/>
                  </a:lnTo>
                  <a:close/>
                  <a:moveTo>
                    <a:pt x="228600" y="190500"/>
                  </a:moveTo>
                  <a:lnTo>
                    <a:pt x="38100" y="190500"/>
                  </a:lnTo>
                  <a:lnTo>
                    <a:pt x="38100" y="133350"/>
                  </a:lnTo>
                  <a:lnTo>
                    <a:pt x="228600" y="133350"/>
                  </a:lnTo>
                  <a:lnTo>
                    <a:pt x="228600" y="190500"/>
                  </a:lnTo>
                  <a:close/>
                  <a:moveTo>
                    <a:pt x="133350" y="476250"/>
                  </a:moveTo>
                  <a:cubicBezTo>
                    <a:pt x="117158" y="476250"/>
                    <a:pt x="104775" y="463867"/>
                    <a:pt x="104775" y="447675"/>
                  </a:cubicBezTo>
                  <a:cubicBezTo>
                    <a:pt x="104775" y="431483"/>
                    <a:pt x="117158" y="419100"/>
                    <a:pt x="133350" y="419100"/>
                  </a:cubicBezTo>
                  <a:cubicBezTo>
                    <a:pt x="149542" y="419100"/>
                    <a:pt x="161925" y="431483"/>
                    <a:pt x="161925" y="447675"/>
                  </a:cubicBezTo>
                  <a:cubicBezTo>
                    <a:pt x="161925" y="463867"/>
                    <a:pt x="149542" y="476250"/>
                    <a:pt x="133350" y="476250"/>
                  </a:cubicBezTo>
                  <a:close/>
                  <a:moveTo>
                    <a:pt x="228600" y="0"/>
                  </a:moveTo>
                  <a:lnTo>
                    <a:pt x="38100" y="0"/>
                  </a:lnTo>
                  <a:cubicBezTo>
                    <a:pt x="17145" y="0"/>
                    <a:pt x="0" y="17145"/>
                    <a:pt x="0" y="38100"/>
                  </a:cubicBezTo>
                  <a:lnTo>
                    <a:pt x="0" y="495300"/>
                  </a:lnTo>
                  <a:cubicBezTo>
                    <a:pt x="0" y="516255"/>
                    <a:pt x="17145" y="533400"/>
                    <a:pt x="38100" y="533400"/>
                  </a:cubicBezTo>
                  <a:lnTo>
                    <a:pt x="228600" y="533400"/>
                  </a:lnTo>
                  <a:cubicBezTo>
                    <a:pt x="249555" y="533400"/>
                    <a:pt x="266700" y="516255"/>
                    <a:pt x="266700" y="495300"/>
                  </a:cubicBezTo>
                  <a:lnTo>
                    <a:pt x="266700" y="38100"/>
                  </a:lnTo>
                  <a:cubicBezTo>
                    <a:pt x="266700" y="17145"/>
                    <a:pt x="249555" y="0"/>
                    <a:pt x="228600" y="0"/>
                  </a:cubicBezTo>
                  <a:close/>
                </a:path>
              </a:pathLst>
            </a:custGeom>
            <a:solidFill>
              <a:srgbClr val="000000"/>
            </a:solidFill>
            <a:ln w="9525" cap="flat">
              <a:noFill/>
              <a:prstDash val="solid"/>
              <a:miter/>
            </a:ln>
          </p:spPr>
          <p:txBody>
            <a:bodyPr rtlCol="0" anchor="ctr"/>
            <a:lstStyle/>
            <a:p>
              <a:endParaRPr lang="de-AT" sz="1350"/>
            </a:p>
          </p:txBody>
        </p:sp>
      </p:grpSp>
    </p:spTree>
    <p:extLst>
      <p:ext uri="{BB962C8B-B14F-4D97-AF65-F5344CB8AC3E}">
        <p14:creationId xmlns:p14="http://schemas.microsoft.com/office/powerpoint/2010/main" val="226383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1000"/>
                                        <p:tgtEl>
                                          <p:spTgt spid="94"/>
                                        </p:tgtEl>
                                      </p:cBhvr>
                                    </p:animEffect>
                                    <p:anim calcmode="lin" valueType="num">
                                      <p:cBhvr>
                                        <p:cTn id="23" dur="1000" fill="hold"/>
                                        <p:tgtEl>
                                          <p:spTgt spid="94"/>
                                        </p:tgtEl>
                                        <p:attrNameLst>
                                          <p:attrName>ppt_x</p:attrName>
                                        </p:attrNameLst>
                                      </p:cBhvr>
                                      <p:tavLst>
                                        <p:tav tm="0">
                                          <p:val>
                                            <p:strVal val="#ppt_x"/>
                                          </p:val>
                                        </p:tav>
                                        <p:tav tm="100000">
                                          <p:val>
                                            <p:strVal val="#ppt_x"/>
                                          </p:val>
                                        </p:tav>
                                      </p:tavLst>
                                    </p:anim>
                                    <p:anim calcmode="lin" valueType="num">
                                      <p:cBhvr>
                                        <p:cTn id="24" dur="1000" fill="hold"/>
                                        <p:tgtEl>
                                          <p:spTgt spid="9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1000"/>
                                        <p:tgtEl>
                                          <p:spTgt spid="98"/>
                                        </p:tgtEl>
                                      </p:cBhvr>
                                    </p:animEffect>
                                    <p:anim calcmode="lin" valueType="num">
                                      <p:cBhvr>
                                        <p:cTn id="28" dur="1000" fill="hold"/>
                                        <p:tgtEl>
                                          <p:spTgt spid="98"/>
                                        </p:tgtEl>
                                        <p:attrNameLst>
                                          <p:attrName>ppt_x</p:attrName>
                                        </p:attrNameLst>
                                      </p:cBhvr>
                                      <p:tavLst>
                                        <p:tav tm="0">
                                          <p:val>
                                            <p:strVal val="#ppt_x"/>
                                          </p:val>
                                        </p:tav>
                                        <p:tav tm="100000">
                                          <p:val>
                                            <p:strVal val="#ppt_x"/>
                                          </p:val>
                                        </p:tav>
                                      </p:tavLst>
                                    </p:anim>
                                    <p:anim calcmode="lin" valueType="num">
                                      <p:cBhvr>
                                        <p:cTn id="29" dur="1000" fill="hold"/>
                                        <p:tgtEl>
                                          <p:spTgt spid="9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ppt_x"/>
                                          </p:val>
                                        </p:tav>
                                        <p:tav tm="100000">
                                          <p:val>
                                            <p:strVal val="#ppt_x"/>
                                          </p:val>
                                        </p:tav>
                                      </p:tavLst>
                                    </p:anim>
                                    <p:anim calcmode="lin" valueType="num">
                                      <p:cBhvr additive="base">
                                        <p:cTn id="52" dur="500" fill="hold"/>
                                        <p:tgtEl>
                                          <p:spTgt spid="7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additive="base">
                                        <p:cTn id="55" dur="500" fill="hold"/>
                                        <p:tgtEl>
                                          <p:spTgt spid="75"/>
                                        </p:tgtEl>
                                        <p:attrNameLst>
                                          <p:attrName>ppt_x</p:attrName>
                                        </p:attrNameLst>
                                      </p:cBhvr>
                                      <p:tavLst>
                                        <p:tav tm="0">
                                          <p:val>
                                            <p:strVal val="#ppt_x"/>
                                          </p:val>
                                        </p:tav>
                                        <p:tav tm="100000">
                                          <p:val>
                                            <p:strVal val="#ppt_x"/>
                                          </p:val>
                                        </p:tav>
                                      </p:tavLst>
                                    </p:anim>
                                    <p:anim calcmode="lin" valueType="num">
                                      <p:cBhvr additive="base">
                                        <p:cTn id="56" dur="500" fill="hold"/>
                                        <p:tgtEl>
                                          <p:spTgt spid="7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additive="base">
                                        <p:cTn id="63" dur="500" fill="hold"/>
                                        <p:tgtEl>
                                          <p:spTgt spid="79"/>
                                        </p:tgtEl>
                                        <p:attrNameLst>
                                          <p:attrName>ppt_x</p:attrName>
                                        </p:attrNameLst>
                                      </p:cBhvr>
                                      <p:tavLst>
                                        <p:tav tm="0">
                                          <p:val>
                                            <p:strVal val="#ppt_x"/>
                                          </p:val>
                                        </p:tav>
                                        <p:tav tm="100000">
                                          <p:val>
                                            <p:strVal val="#ppt_x"/>
                                          </p:val>
                                        </p:tav>
                                      </p:tavLst>
                                    </p:anim>
                                    <p:anim calcmode="lin" valueType="num">
                                      <p:cBhvr additive="base">
                                        <p:cTn id="6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14"/>
                                        </p:tgtEl>
                                        <p:attrNameLst>
                                          <p:attrName>style.visibility</p:attrName>
                                        </p:attrNameLst>
                                      </p:cBhvr>
                                      <p:to>
                                        <p:strVal val="visible"/>
                                      </p:to>
                                    </p:set>
                                    <p:anim calcmode="lin" valueType="num">
                                      <p:cBhvr>
                                        <p:cTn id="69" dur="1000" fill="hold"/>
                                        <p:tgtEl>
                                          <p:spTgt spid="114"/>
                                        </p:tgtEl>
                                        <p:attrNameLst>
                                          <p:attrName>ppt_w</p:attrName>
                                        </p:attrNameLst>
                                      </p:cBhvr>
                                      <p:tavLst>
                                        <p:tav tm="0">
                                          <p:val>
                                            <p:fltVal val="0"/>
                                          </p:val>
                                        </p:tav>
                                        <p:tav tm="100000">
                                          <p:val>
                                            <p:strVal val="#ppt_w"/>
                                          </p:val>
                                        </p:tav>
                                      </p:tavLst>
                                    </p:anim>
                                    <p:anim calcmode="lin" valueType="num">
                                      <p:cBhvr>
                                        <p:cTn id="70" dur="1000" fill="hold"/>
                                        <p:tgtEl>
                                          <p:spTgt spid="114"/>
                                        </p:tgtEl>
                                        <p:attrNameLst>
                                          <p:attrName>ppt_h</p:attrName>
                                        </p:attrNameLst>
                                      </p:cBhvr>
                                      <p:tavLst>
                                        <p:tav tm="0">
                                          <p:val>
                                            <p:fltVal val="0"/>
                                          </p:val>
                                        </p:tav>
                                        <p:tav tm="100000">
                                          <p:val>
                                            <p:strVal val="#ppt_h"/>
                                          </p:val>
                                        </p:tav>
                                      </p:tavLst>
                                    </p:anim>
                                    <p:anim calcmode="lin" valueType="num">
                                      <p:cBhvr>
                                        <p:cTn id="71" dur="1000" fill="hold"/>
                                        <p:tgtEl>
                                          <p:spTgt spid="114"/>
                                        </p:tgtEl>
                                        <p:attrNameLst>
                                          <p:attrName>style.rotation</p:attrName>
                                        </p:attrNameLst>
                                      </p:cBhvr>
                                      <p:tavLst>
                                        <p:tav tm="0">
                                          <p:val>
                                            <p:fltVal val="90"/>
                                          </p:val>
                                        </p:tav>
                                        <p:tav tm="100000">
                                          <p:val>
                                            <p:fltVal val="0"/>
                                          </p:val>
                                        </p:tav>
                                      </p:tavLst>
                                    </p:anim>
                                    <p:animEffect transition="in" filter="fade">
                                      <p:cBhvr>
                                        <p:cTn id="72" dur="1000"/>
                                        <p:tgtEl>
                                          <p:spTgt spid="11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07" grpId="0" animBg="1"/>
      <p:bldP spid="10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A3B5BF-CD87-40B7-910D-28A2866F4888}"/>
              </a:ext>
            </a:extLst>
          </p:cNvPr>
          <p:cNvSpPr>
            <a:spLocks noGrp="1"/>
          </p:cNvSpPr>
          <p:nvPr>
            <p:ph sz="half" idx="1"/>
          </p:nvPr>
        </p:nvSpPr>
        <p:spPr>
          <a:xfrm>
            <a:off x="628650" y="1001302"/>
            <a:ext cx="5406390" cy="3412016"/>
          </a:xfrm>
        </p:spPr>
        <p:txBody>
          <a:bodyPr>
            <a:normAutofit/>
          </a:bodyPr>
          <a:lstStyle/>
          <a:p>
            <a:r>
              <a:rPr lang="de-DE" dirty="0"/>
              <a:t>Betriebssystem</a:t>
            </a:r>
            <a:endParaRPr lang="de-AT" dirty="0"/>
          </a:p>
        </p:txBody>
      </p:sp>
      <p:sp>
        <p:nvSpPr>
          <p:cNvPr id="3" name="Inhaltsplatzhalter 2">
            <a:extLst>
              <a:ext uri="{FF2B5EF4-FFF2-40B4-BE49-F238E27FC236}">
                <a16:creationId xmlns:a16="http://schemas.microsoft.com/office/drawing/2014/main" id="{5399C18C-010C-4577-90C9-C140F88BC605}"/>
              </a:ext>
            </a:extLst>
          </p:cNvPr>
          <p:cNvSpPr>
            <a:spLocks noGrp="1"/>
          </p:cNvSpPr>
          <p:nvPr>
            <p:ph sz="half" idx="2"/>
          </p:nvPr>
        </p:nvSpPr>
        <p:spPr/>
        <p:txBody>
          <a:bodyPr>
            <a:normAutofit/>
          </a:bodyPr>
          <a:lstStyle/>
          <a:p>
            <a:pPr defTabSz="806450"/>
            <a:r>
              <a:rPr lang="de-DE" sz="2400" dirty="0"/>
              <a:t>Programme </a:t>
            </a:r>
            <a:endParaRPr lang="de-AT" sz="2400" dirty="0"/>
          </a:p>
        </p:txBody>
      </p:sp>
      <p:sp>
        <p:nvSpPr>
          <p:cNvPr id="4" name="Titel 3">
            <a:extLst>
              <a:ext uri="{FF2B5EF4-FFF2-40B4-BE49-F238E27FC236}">
                <a16:creationId xmlns:a16="http://schemas.microsoft.com/office/drawing/2014/main" id="{C9C042D0-89F6-4D94-8195-64E5D5E4067E}"/>
              </a:ext>
            </a:extLst>
          </p:cNvPr>
          <p:cNvSpPr>
            <a:spLocks noGrp="1"/>
          </p:cNvSpPr>
          <p:nvPr>
            <p:ph type="title"/>
          </p:nvPr>
        </p:nvSpPr>
        <p:spPr/>
        <p:txBody>
          <a:bodyPr/>
          <a:lstStyle/>
          <a:p>
            <a:r>
              <a:rPr lang="de-DE" dirty="0"/>
              <a:t>Grundlegende Konzepte vermitteln - Betriebssystem</a:t>
            </a:r>
            <a:endParaRPr lang="de-AT" dirty="0"/>
          </a:p>
        </p:txBody>
      </p:sp>
      <p:pic>
        <p:nvPicPr>
          <p:cNvPr id="9" name="Grafik 8" descr="Radfahren">
            <a:extLst>
              <a:ext uri="{FF2B5EF4-FFF2-40B4-BE49-F238E27FC236}">
                <a16:creationId xmlns:a16="http://schemas.microsoft.com/office/drawing/2014/main" id="{99CE807A-EAC8-4F70-94C1-FB62BCBCFA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0885" y="1654454"/>
            <a:ext cx="2105712" cy="2105712"/>
          </a:xfrm>
          <a:prstGeom prst="rect">
            <a:avLst/>
          </a:prstGeom>
        </p:spPr>
      </p:pic>
      <p:pic>
        <p:nvPicPr>
          <p:cNvPr id="18" name="Grafik 17" descr="E-Mail">
            <a:extLst>
              <a:ext uri="{FF2B5EF4-FFF2-40B4-BE49-F238E27FC236}">
                <a16:creationId xmlns:a16="http://schemas.microsoft.com/office/drawing/2014/main" id="{BE7BE0EA-716A-4DC7-9F38-19ED149A98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9593" y="3824751"/>
            <a:ext cx="685800" cy="685800"/>
          </a:xfrm>
          <a:prstGeom prst="rect">
            <a:avLst/>
          </a:prstGeom>
        </p:spPr>
      </p:pic>
      <p:pic>
        <p:nvPicPr>
          <p:cNvPr id="20" name="Grafik 19" descr="Bauch">
            <a:extLst>
              <a:ext uri="{FF2B5EF4-FFF2-40B4-BE49-F238E27FC236}">
                <a16:creationId xmlns:a16="http://schemas.microsoft.com/office/drawing/2014/main" id="{C5BECFE7-F011-4D7D-ADC6-16E09D1E2B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92816" y="2620640"/>
            <a:ext cx="685800" cy="685800"/>
          </a:xfrm>
          <a:prstGeom prst="rect">
            <a:avLst/>
          </a:prstGeom>
        </p:spPr>
      </p:pic>
      <p:pic>
        <p:nvPicPr>
          <p:cNvPr id="22" name="Grafik 21" descr="Lungen">
            <a:extLst>
              <a:ext uri="{FF2B5EF4-FFF2-40B4-BE49-F238E27FC236}">
                <a16:creationId xmlns:a16="http://schemas.microsoft.com/office/drawing/2014/main" id="{AB1B1F98-C83A-4702-90B7-F4BBEE4E19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4457" y="1830365"/>
            <a:ext cx="685800" cy="685800"/>
          </a:xfrm>
          <a:prstGeom prst="rect">
            <a:avLst/>
          </a:prstGeom>
        </p:spPr>
      </p:pic>
      <p:pic>
        <p:nvPicPr>
          <p:cNvPr id="26" name="Grafik 25" descr="Augen">
            <a:extLst>
              <a:ext uri="{FF2B5EF4-FFF2-40B4-BE49-F238E27FC236}">
                <a16:creationId xmlns:a16="http://schemas.microsoft.com/office/drawing/2014/main" id="{C87CD4DB-3282-45B6-8E5F-3A2B87F95B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42442" y="1538066"/>
            <a:ext cx="473697" cy="473697"/>
          </a:xfrm>
          <a:prstGeom prst="rect">
            <a:avLst/>
          </a:prstGeom>
        </p:spPr>
      </p:pic>
      <p:grpSp>
        <p:nvGrpSpPr>
          <p:cNvPr id="33" name="Gruppieren 32">
            <a:extLst>
              <a:ext uri="{FF2B5EF4-FFF2-40B4-BE49-F238E27FC236}">
                <a16:creationId xmlns:a16="http://schemas.microsoft.com/office/drawing/2014/main" id="{3ADB3635-48FD-420B-86ED-7F7A9C2F0330}"/>
              </a:ext>
            </a:extLst>
          </p:cNvPr>
          <p:cNvGrpSpPr/>
          <p:nvPr/>
        </p:nvGrpSpPr>
        <p:grpSpPr>
          <a:xfrm>
            <a:off x="2984457" y="3603685"/>
            <a:ext cx="1127933" cy="1127933"/>
            <a:chOff x="2677045" y="4634423"/>
            <a:chExt cx="1503910" cy="1503910"/>
          </a:xfrm>
        </p:grpSpPr>
        <p:pic>
          <p:nvPicPr>
            <p:cNvPr id="17" name="Grafik 16" descr="Computer">
              <a:extLst>
                <a:ext uri="{FF2B5EF4-FFF2-40B4-BE49-F238E27FC236}">
                  <a16:creationId xmlns:a16="http://schemas.microsoft.com/office/drawing/2014/main" id="{377BF850-65AF-4D3B-86BB-911A6C4C9E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77045" y="4634423"/>
              <a:ext cx="1503910" cy="1503910"/>
            </a:xfrm>
            <a:prstGeom prst="rect">
              <a:avLst/>
            </a:prstGeom>
          </p:spPr>
        </p:pic>
        <p:pic>
          <p:nvPicPr>
            <p:cNvPr id="28" name="Grafik 27" descr="Energie">
              <a:extLst>
                <a:ext uri="{FF2B5EF4-FFF2-40B4-BE49-F238E27FC236}">
                  <a16:creationId xmlns:a16="http://schemas.microsoft.com/office/drawing/2014/main" id="{29B79660-8B65-4FF4-B28F-DA49B4CB1D1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90036" y="5104974"/>
              <a:ext cx="392013" cy="392013"/>
            </a:xfrm>
            <a:prstGeom prst="rect">
              <a:avLst/>
            </a:prstGeom>
          </p:spPr>
        </p:pic>
      </p:grpSp>
      <p:pic>
        <p:nvPicPr>
          <p:cNvPr id="30" name="Grafik 29" descr="Herz pulsierend">
            <a:extLst>
              <a:ext uri="{FF2B5EF4-FFF2-40B4-BE49-F238E27FC236}">
                <a16:creationId xmlns:a16="http://schemas.microsoft.com/office/drawing/2014/main" id="{8CCF18C2-3A0D-48CD-B1A0-D5CA8562D64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343497" y="2302340"/>
            <a:ext cx="579623" cy="579623"/>
          </a:xfrm>
          <a:prstGeom prst="rect">
            <a:avLst/>
          </a:prstGeom>
        </p:spPr>
      </p:pic>
      <p:pic>
        <p:nvPicPr>
          <p:cNvPr id="32" name="Grafik 31" descr="Gehirn im Kopf">
            <a:extLst>
              <a:ext uri="{FF2B5EF4-FFF2-40B4-BE49-F238E27FC236}">
                <a16:creationId xmlns:a16="http://schemas.microsoft.com/office/drawing/2014/main" id="{98604024-CAAF-40E5-9447-281EB55D459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71878" y="1667683"/>
            <a:ext cx="1825687" cy="1825687"/>
          </a:xfrm>
          <a:prstGeom prst="rect">
            <a:avLst/>
          </a:prstGeom>
        </p:spPr>
      </p:pic>
      <p:sp>
        <p:nvSpPr>
          <p:cNvPr id="19" name="Foliennummernplatzhalter 4">
            <a:extLst>
              <a:ext uri="{FF2B5EF4-FFF2-40B4-BE49-F238E27FC236}">
                <a16:creationId xmlns:a16="http://schemas.microsoft.com/office/drawing/2014/main" id="{0EFC48A1-BED8-446B-AAFB-EC0586AB8FBE}"/>
              </a:ext>
            </a:extLst>
          </p:cNvPr>
          <p:cNvSpPr txBox="1">
            <a:spLocks/>
          </p:cNvSpPr>
          <p:nvPr/>
        </p:nvSpPr>
        <p:spPr>
          <a:xfrm>
            <a:off x="669822" y="4764609"/>
            <a:ext cx="2057400" cy="273844"/>
          </a:xfrm>
          <a:prstGeom prst="rect">
            <a:avLst/>
          </a:prstGeom>
        </p:spPr>
        <p:txBody>
          <a:bodyPr vert="horz" lIns="0" tIns="0" rIns="0" bIns="0" rtlCol="0" anchor="ctr"/>
          <a:lstStyle>
            <a:defPPr>
              <a:defRPr lang="en-US"/>
            </a:defPPr>
            <a:lvl1pPr marL="0" algn="l" defTabSz="457200" rtl="0" eaLnBrk="1" latinLnBrk="0" hangingPunct="1">
              <a:defRPr sz="1000" b="0" i="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BD4EF-FE9F-432A-B927-5F3D699C72AC}" type="slidenum">
              <a:rPr lang="de-AT" smtClean="0"/>
              <a:pPr/>
              <a:t>4</a:t>
            </a:fld>
            <a:endParaRPr lang="de-AT" dirty="0"/>
          </a:p>
        </p:txBody>
      </p:sp>
    </p:spTree>
    <p:extLst>
      <p:ext uri="{BB962C8B-B14F-4D97-AF65-F5344CB8AC3E}">
        <p14:creationId xmlns:p14="http://schemas.microsoft.com/office/powerpoint/2010/main" val="109548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A3B5BF-CD87-40B7-910D-28A2866F4888}"/>
              </a:ext>
            </a:extLst>
          </p:cNvPr>
          <p:cNvSpPr>
            <a:spLocks noGrp="1"/>
          </p:cNvSpPr>
          <p:nvPr>
            <p:ph sz="half" idx="1"/>
          </p:nvPr>
        </p:nvSpPr>
        <p:spPr/>
        <p:txBody>
          <a:bodyPr/>
          <a:lstStyle/>
          <a:p>
            <a:r>
              <a:rPr lang="de-DE" dirty="0"/>
              <a:t>Hardware</a:t>
            </a:r>
            <a:endParaRPr lang="de-AT" dirty="0"/>
          </a:p>
        </p:txBody>
      </p:sp>
      <p:sp>
        <p:nvSpPr>
          <p:cNvPr id="3" name="Inhaltsplatzhalter 2">
            <a:extLst>
              <a:ext uri="{FF2B5EF4-FFF2-40B4-BE49-F238E27FC236}">
                <a16:creationId xmlns:a16="http://schemas.microsoft.com/office/drawing/2014/main" id="{5399C18C-010C-4577-90C9-C140F88BC605}"/>
              </a:ext>
            </a:extLst>
          </p:cNvPr>
          <p:cNvSpPr>
            <a:spLocks noGrp="1"/>
          </p:cNvSpPr>
          <p:nvPr>
            <p:ph sz="half" idx="2"/>
          </p:nvPr>
        </p:nvSpPr>
        <p:spPr/>
        <p:txBody>
          <a:bodyPr/>
          <a:lstStyle/>
          <a:p>
            <a:r>
              <a:rPr lang="de-DE" dirty="0"/>
              <a:t>Software</a:t>
            </a:r>
            <a:endParaRPr lang="de-AT" dirty="0"/>
          </a:p>
        </p:txBody>
      </p:sp>
      <p:sp>
        <p:nvSpPr>
          <p:cNvPr id="4" name="Titel 3">
            <a:extLst>
              <a:ext uri="{FF2B5EF4-FFF2-40B4-BE49-F238E27FC236}">
                <a16:creationId xmlns:a16="http://schemas.microsoft.com/office/drawing/2014/main" id="{C9C042D0-89F6-4D94-8195-64E5D5E4067E}"/>
              </a:ext>
            </a:extLst>
          </p:cNvPr>
          <p:cNvSpPr>
            <a:spLocks noGrp="1"/>
          </p:cNvSpPr>
          <p:nvPr>
            <p:ph type="title"/>
          </p:nvPr>
        </p:nvSpPr>
        <p:spPr/>
        <p:txBody>
          <a:bodyPr/>
          <a:lstStyle/>
          <a:p>
            <a:r>
              <a:rPr lang="de-DE" dirty="0"/>
              <a:t>Grundlegende Konzepte vermitteln – Hard- u. Software</a:t>
            </a:r>
            <a:endParaRPr lang="de-AT" dirty="0"/>
          </a:p>
        </p:txBody>
      </p:sp>
      <p:grpSp>
        <p:nvGrpSpPr>
          <p:cNvPr id="10" name="Grafik 6" descr="Mann">
            <a:extLst>
              <a:ext uri="{FF2B5EF4-FFF2-40B4-BE49-F238E27FC236}">
                <a16:creationId xmlns:a16="http://schemas.microsoft.com/office/drawing/2014/main" id="{7D518936-1664-4893-BDF0-EF5074C98B43}"/>
              </a:ext>
            </a:extLst>
          </p:cNvPr>
          <p:cNvGrpSpPr/>
          <p:nvPr/>
        </p:nvGrpSpPr>
        <p:grpSpPr>
          <a:xfrm>
            <a:off x="1133573" y="1529524"/>
            <a:ext cx="1249052" cy="2596643"/>
            <a:chOff x="1455853" y="2393175"/>
            <a:chExt cx="419100" cy="857250"/>
          </a:xfrm>
          <a:solidFill>
            <a:srgbClr val="000000"/>
          </a:solidFill>
        </p:grpSpPr>
        <p:sp>
          <p:nvSpPr>
            <p:cNvPr id="11" name="Freihandform: Form 10">
              <a:extLst>
                <a:ext uri="{FF2B5EF4-FFF2-40B4-BE49-F238E27FC236}">
                  <a16:creationId xmlns:a16="http://schemas.microsoft.com/office/drawing/2014/main" id="{0EBDD34E-E88E-461F-B507-15F6B8169AAE}"/>
                </a:ext>
              </a:extLst>
            </p:cNvPr>
            <p:cNvSpPr/>
            <p:nvPr/>
          </p:nvSpPr>
          <p:spPr>
            <a:xfrm>
              <a:off x="1589203" y="239317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endParaRPr lang="de-AT" sz="1350"/>
            </a:p>
          </p:txBody>
        </p:sp>
        <p:sp>
          <p:nvSpPr>
            <p:cNvPr id="12" name="Freihandform: Form 11">
              <a:extLst>
                <a:ext uri="{FF2B5EF4-FFF2-40B4-BE49-F238E27FC236}">
                  <a16:creationId xmlns:a16="http://schemas.microsoft.com/office/drawing/2014/main" id="{2D96E691-2B66-43A1-B8D7-A8A6DB4AD160}"/>
                </a:ext>
              </a:extLst>
            </p:cNvPr>
            <p:cNvSpPr/>
            <p:nvPr/>
          </p:nvSpPr>
          <p:spPr>
            <a:xfrm>
              <a:off x="1455853" y="2564625"/>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endParaRPr lang="de-AT" sz="1350"/>
            </a:p>
          </p:txBody>
        </p:sp>
      </p:grpSp>
      <p:grpSp>
        <p:nvGrpSpPr>
          <p:cNvPr id="13" name="Grafik 8" descr="Frau">
            <a:extLst>
              <a:ext uri="{FF2B5EF4-FFF2-40B4-BE49-F238E27FC236}">
                <a16:creationId xmlns:a16="http://schemas.microsoft.com/office/drawing/2014/main" id="{F51BFFDF-02CF-4B0E-B947-196C669B4149}"/>
              </a:ext>
            </a:extLst>
          </p:cNvPr>
          <p:cNvGrpSpPr/>
          <p:nvPr/>
        </p:nvGrpSpPr>
        <p:grpSpPr>
          <a:xfrm>
            <a:off x="2599235" y="1529524"/>
            <a:ext cx="1245783" cy="2596643"/>
            <a:chOff x="1605339" y="2543175"/>
            <a:chExt cx="420137" cy="857250"/>
          </a:xfrm>
          <a:solidFill>
            <a:srgbClr val="000000"/>
          </a:solidFill>
        </p:grpSpPr>
        <p:sp>
          <p:nvSpPr>
            <p:cNvPr id="14" name="Freihandform: Form 13">
              <a:extLst>
                <a:ext uri="{FF2B5EF4-FFF2-40B4-BE49-F238E27FC236}">
                  <a16:creationId xmlns:a16="http://schemas.microsoft.com/office/drawing/2014/main" id="{22569A45-07B5-4C31-9E2F-527DA4FFF26D}"/>
                </a:ext>
              </a:extLst>
            </p:cNvPr>
            <p:cNvSpPr/>
            <p:nvPr/>
          </p:nvSpPr>
          <p:spPr>
            <a:xfrm>
              <a:off x="1740155" y="254317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de-AT" sz="1350"/>
            </a:p>
          </p:txBody>
        </p:sp>
        <p:sp>
          <p:nvSpPr>
            <p:cNvPr id="15" name="Freihandform: Form 14">
              <a:extLst>
                <a:ext uri="{FF2B5EF4-FFF2-40B4-BE49-F238E27FC236}">
                  <a16:creationId xmlns:a16="http://schemas.microsoft.com/office/drawing/2014/main" id="{4BF02C70-0D37-4CF4-9D82-9C15CE65999C}"/>
                </a:ext>
              </a:extLst>
            </p:cNvPr>
            <p:cNvSpPr/>
            <p:nvPr/>
          </p:nvSpPr>
          <p:spPr>
            <a:xfrm>
              <a:off x="1605339" y="2714625"/>
              <a:ext cx="420137" cy="685800"/>
            </a:xfrm>
            <a:custGeom>
              <a:avLst/>
              <a:gdLst>
                <a:gd name="connsiteX0" fmla="*/ 418661 w 420137"/>
                <a:gd name="connsiteY0" fmla="*/ 293370 h 685800"/>
                <a:gd name="connsiteX1" fmla="*/ 350081 w 420137"/>
                <a:gd name="connsiteY1" fmla="*/ 57150 h 685800"/>
                <a:gd name="connsiteX2" fmla="*/ 334841 w 420137"/>
                <a:gd name="connsiteY2" fmla="*/ 36195 h 685800"/>
                <a:gd name="connsiteX3" fmla="*/ 254831 w 420137"/>
                <a:gd name="connsiteY3" fmla="*/ 3810 h 685800"/>
                <a:gd name="connsiteX4" fmla="*/ 211016 w 420137"/>
                <a:gd name="connsiteY4" fmla="*/ 0 h 685800"/>
                <a:gd name="connsiteX5" fmla="*/ 167201 w 420137"/>
                <a:gd name="connsiteY5" fmla="*/ 3810 h 685800"/>
                <a:gd name="connsiteX6" fmla="*/ 87191 w 420137"/>
                <a:gd name="connsiteY6" fmla="*/ 36195 h 685800"/>
                <a:gd name="connsiteX7" fmla="*/ 71951 w 420137"/>
                <a:gd name="connsiteY7" fmla="*/ 57150 h 685800"/>
                <a:gd name="connsiteX8" fmla="*/ 1466 w 420137"/>
                <a:gd name="connsiteY8" fmla="*/ 293370 h 685800"/>
                <a:gd name="connsiteX9" fmla="*/ 28136 w 420137"/>
                <a:gd name="connsiteY9" fmla="*/ 340995 h 685800"/>
                <a:gd name="connsiteX10" fmla="*/ 39566 w 420137"/>
                <a:gd name="connsiteY10" fmla="*/ 342900 h 685800"/>
                <a:gd name="connsiteX11" fmla="*/ 75761 w 420137"/>
                <a:gd name="connsiteY11" fmla="*/ 316230 h 685800"/>
                <a:gd name="connsiteX12" fmla="*/ 134816 w 420137"/>
                <a:gd name="connsiteY12" fmla="*/ 116205 h 685800"/>
                <a:gd name="connsiteX13" fmla="*/ 134816 w 420137"/>
                <a:gd name="connsiteY13" fmla="*/ 182880 h 685800"/>
                <a:gd name="connsiteX14" fmla="*/ 64331 w 420137"/>
                <a:gd name="connsiteY14" fmla="*/ 419100 h 685800"/>
                <a:gd name="connsiteX15" fmla="*/ 115766 w 420137"/>
                <a:gd name="connsiteY15" fmla="*/ 419100 h 685800"/>
                <a:gd name="connsiteX16" fmla="*/ 115766 w 420137"/>
                <a:gd name="connsiteY16" fmla="*/ 685800 h 685800"/>
                <a:gd name="connsiteX17" fmla="*/ 191966 w 420137"/>
                <a:gd name="connsiteY17" fmla="*/ 685800 h 685800"/>
                <a:gd name="connsiteX18" fmla="*/ 191966 w 420137"/>
                <a:gd name="connsiteY18" fmla="*/ 419100 h 685800"/>
                <a:gd name="connsiteX19" fmla="*/ 230066 w 420137"/>
                <a:gd name="connsiteY19" fmla="*/ 419100 h 685800"/>
                <a:gd name="connsiteX20" fmla="*/ 230066 w 420137"/>
                <a:gd name="connsiteY20" fmla="*/ 685800 h 685800"/>
                <a:gd name="connsiteX21" fmla="*/ 306266 w 420137"/>
                <a:gd name="connsiteY21" fmla="*/ 685800 h 685800"/>
                <a:gd name="connsiteX22" fmla="*/ 306266 w 420137"/>
                <a:gd name="connsiteY22" fmla="*/ 419100 h 685800"/>
                <a:gd name="connsiteX23" fmla="*/ 357701 w 420137"/>
                <a:gd name="connsiteY23" fmla="*/ 419100 h 685800"/>
                <a:gd name="connsiteX24" fmla="*/ 287216 w 420137"/>
                <a:gd name="connsiteY24" fmla="*/ 182880 h 685800"/>
                <a:gd name="connsiteX25" fmla="*/ 287216 w 420137"/>
                <a:gd name="connsiteY25" fmla="*/ 116205 h 685800"/>
                <a:gd name="connsiteX26" fmla="*/ 346271 w 420137"/>
                <a:gd name="connsiteY26" fmla="*/ 316230 h 685800"/>
                <a:gd name="connsiteX27" fmla="*/ 382466 w 420137"/>
                <a:gd name="connsiteY27" fmla="*/ 342900 h 685800"/>
                <a:gd name="connsiteX28" fmla="*/ 393896 w 420137"/>
                <a:gd name="connsiteY28" fmla="*/ 340995 h 685800"/>
                <a:gd name="connsiteX29" fmla="*/ 418661 w 420137"/>
                <a:gd name="connsiteY29" fmla="*/ 29337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0137" h="685800">
                  <a:moveTo>
                    <a:pt x="418661" y="293370"/>
                  </a:moveTo>
                  <a:lnTo>
                    <a:pt x="350081" y="57150"/>
                  </a:lnTo>
                  <a:cubicBezTo>
                    <a:pt x="348176" y="47625"/>
                    <a:pt x="342461" y="40005"/>
                    <a:pt x="334841" y="36195"/>
                  </a:cubicBezTo>
                  <a:cubicBezTo>
                    <a:pt x="311981" y="20955"/>
                    <a:pt x="285311" y="11430"/>
                    <a:pt x="254831" y="3810"/>
                  </a:cubicBezTo>
                  <a:cubicBezTo>
                    <a:pt x="239591" y="1905"/>
                    <a:pt x="226256" y="0"/>
                    <a:pt x="211016" y="0"/>
                  </a:cubicBezTo>
                  <a:cubicBezTo>
                    <a:pt x="195776" y="0"/>
                    <a:pt x="182441" y="1905"/>
                    <a:pt x="167201" y="3810"/>
                  </a:cubicBezTo>
                  <a:cubicBezTo>
                    <a:pt x="136721" y="9525"/>
                    <a:pt x="110051" y="20955"/>
                    <a:pt x="87191" y="36195"/>
                  </a:cubicBezTo>
                  <a:cubicBezTo>
                    <a:pt x="79571" y="41910"/>
                    <a:pt x="73856" y="47625"/>
                    <a:pt x="71951" y="57150"/>
                  </a:cubicBezTo>
                  <a:lnTo>
                    <a:pt x="1466" y="293370"/>
                  </a:lnTo>
                  <a:cubicBezTo>
                    <a:pt x="-4249" y="314325"/>
                    <a:pt x="7181" y="335280"/>
                    <a:pt x="28136" y="340995"/>
                  </a:cubicBezTo>
                  <a:cubicBezTo>
                    <a:pt x="31946" y="342900"/>
                    <a:pt x="35756" y="342900"/>
                    <a:pt x="39566" y="342900"/>
                  </a:cubicBezTo>
                  <a:cubicBezTo>
                    <a:pt x="56711" y="342900"/>
                    <a:pt x="71951" y="331470"/>
                    <a:pt x="75761" y="316230"/>
                  </a:cubicBezTo>
                  <a:lnTo>
                    <a:pt x="134816" y="116205"/>
                  </a:lnTo>
                  <a:lnTo>
                    <a:pt x="134816" y="182880"/>
                  </a:lnTo>
                  <a:lnTo>
                    <a:pt x="64331" y="419100"/>
                  </a:lnTo>
                  <a:lnTo>
                    <a:pt x="115766" y="419100"/>
                  </a:lnTo>
                  <a:lnTo>
                    <a:pt x="115766" y="685800"/>
                  </a:lnTo>
                  <a:lnTo>
                    <a:pt x="191966" y="685800"/>
                  </a:lnTo>
                  <a:lnTo>
                    <a:pt x="191966" y="419100"/>
                  </a:lnTo>
                  <a:lnTo>
                    <a:pt x="230066" y="419100"/>
                  </a:lnTo>
                  <a:lnTo>
                    <a:pt x="230066" y="685800"/>
                  </a:lnTo>
                  <a:lnTo>
                    <a:pt x="306266" y="685800"/>
                  </a:lnTo>
                  <a:lnTo>
                    <a:pt x="306266" y="419100"/>
                  </a:lnTo>
                  <a:lnTo>
                    <a:pt x="357701" y="419100"/>
                  </a:lnTo>
                  <a:lnTo>
                    <a:pt x="287216" y="182880"/>
                  </a:lnTo>
                  <a:lnTo>
                    <a:pt x="287216" y="116205"/>
                  </a:lnTo>
                  <a:lnTo>
                    <a:pt x="346271" y="316230"/>
                  </a:lnTo>
                  <a:cubicBezTo>
                    <a:pt x="351986" y="333375"/>
                    <a:pt x="367226" y="342900"/>
                    <a:pt x="382466" y="342900"/>
                  </a:cubicBezTo>
                  <a:cubicBezTo>
                    <a:pt x="386276" y="342900"/>
                    <a:pt x="390086" y="342900"/>
                    <a:pt x="393896" y="340995"/>
                  </a:cubicBezTo>
                  <a:cubicBezTo>
                    <a:pt x="412946" y="335280"/>
                    <a:pt x="424376" y="314325"/>
                    <a:pt x="418661" y="293370"/>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de-AT" sz="1350"/>
            </a:p>
          </p:txBody>
        </p:sp>
      </p:grpSp>
      <p:sp>
        <p:nvSpPr>
          <p:cNvPr id="16" name="Denkblase: wolkenförmig 15">
            <a:extLst>
              <a:ext uri="{FF2B5EF4-FFF2-40B4-BE49-F238E27FC236}">
                <a16:creationId xmlns:a16="http://schemas.microsoft.com/office/drawing/2014/main" id="{7535C64D-1F8D-458F-9E02-85EEBA365FDC}"/>
              </a:ext>
            </a:extLst>
          </p:cNvPr>
          <p:cNvSpPr/>
          <p:nvPr/>
        </p:nvSpPr>
        <p:spPr>
          <a:xfrm>
            <a:off x="5297636" y="1529524"/>
            <a:ext cx="2712791" cy="1609602"/>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400" dirty="0"/>
              <a:t>Gedanken </a:t>
            </a:r>
          </a:p>
          <a:p>
            <a:pPr algn="ctr"/>
            <a:r>
              <a:rPr lang="de-DE" sz="2400" dirty="0"/>
              <a:t>Gefühle</a:t>
            </a:r>
          </a:p>
          <a:p>
            <a:pPr algn="ctr"/>
            <a:r>
              <a:rPr lang="de-DE" sz="2400" dirty="0"/>
              <a:t>Werte</a:t>
            </a:r>
            <a:endParaRPr lang="de-AT" sz="2400" dirty="0"/>
          </a:p>
        </p:txBody>
      </p:sp>
      <p:sp>
        <p:nvSpPr>
          <p:cNvPr id="17" name="Foliennummernplatzhalter 4">
            <a:extLst>
              <a:ext uri="{FF2B5EF4-FFF2-40B4-BE49-F238E27FC236}">
                <a16:creationId xmlns:a16="http://schemas.microsoft.com/office/drawing/2014/main" id="{3879195E-5C16-44AE-A742-F06D9EDF01D6}"/>
              </a:ext>
            </a:extLst>
          </p:cNvPr>
          <p:cNvSpPr txBox="1">
            <a:spLocks/>
          </p:cNvSpPr>
          <p:nvPr/>
        </p:nvSpPr>
        <p:spPr>
          <a:xfrm>
            <a:off x="669822" y="4764609"/>
            <a:ext cx="2057400" cy="273844"/>
          </a:xfrm>
          <a:prstGeom prst="rect">
            <a:avLst/>
          </a:prstGeom>
        </p:spPr>
        <p:txBody>
          <a:bodyPr vert="horz" lIns="0" tIns="0" rIns="0" bIns="0" rtlCol="0" anchor="ctr"/>
          <a:lstStyle>
            <a:defPPr>
              <a:defRPr lang="en-US"/>
            </a:defPPr>
            <a:lvl1pPr marL="0" algn="l" defTabSz="457200" rtl="0" eaLnBrk="1" latinLnBrk="0" hangingPunct="1">
              <a:defRPr sz="1000" b="0" i="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BD4EF-FE9F-432A-B927-5F3D699C72AC}" type="slidenum">
              <a:rPr lang="de-AT" smtClean="0"/>
              <a:pPr/>
              <a:t>5</a:t>
            </a:fld>
            <a:endParaRPr lang="de-AT" dirty="0"/>
          </a:p>
        </p:txBody>
      </p:sp>
    </p:spTree>
    <p:extLst>
      <p:ext uri="{BB962C8B-B14F-4D97-AF65-F5344CB8AC3E}">
        <p14:creationId xmlns:p14="http://schemas.microsoft.com/office/powerpoint/2010/main" val="183424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a:p>
            <a:pPr algn="ctr"/>
            <a:r>
              <a:rPr lang="de-AT" sz="6000" dirty="0"/>
              <a:t>Offline</a:t>
            </a:r>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6</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pPr algn="ctr"/>
            <a:r>
              <a:rPr lang="de-AT" sz="6000" dirty="0">
                <a:solidFill>
                  <a:schemeClr val="dk1"/>
                </a:solidFill>
                <a:latin typeface="+mn-lt"/>
                <a:cs typeface="+mn-cs"/>
              </a:rPr>
              <a:t>Online</a:t>
            </a:r>
          </a:p>
          <a:p>
            <a:endParaRPr lang="de-AT" dirty="0"/>
          </a:p>
        </p:txBody>
      </p:sp>
    </p:spTree>
    <p:extLst>
      <p:ext uri="{BB962C8B-B14F-4D97-AF65-F5344CB8AC3E}">
        <p14:creationId xmlns:p14="http://schemas.microsoft.com/office/powerpoint/2010/main" val="377699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7</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5" name="Grafik 4">
            <a:extLst>
              <a:ext uri="{FF2B5EF4-FFF2-40B4-BE49-F238E27FC236}">
                <a16:creationId xmlns:a16="http://schemas.microsoft.com/office/drawing/2014/main" id="{753A1C66-6A38-4CC8-BD28-4D6A1E5E364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278696" y="1733550"/>
            <a:ext cx="2564633" cy="2730450"/>
          </a:xfrm>
          <a:prstGeom prst="rect">
            <a:avLst/>
          </a:prstGeom>
        </p:spPr>
      </p:pic>
      <p:pic>
        <p:nvPicPr>
          <p:cNvPr id="9" name="Grafik 8">
            <a:extLst>
              <a:ext uri="{FF2B5EF4-FFF2-40B4-BE49-F238E27FC236}">
                <a16:creationId xmlns:a16="http://schemas.microsoft.com/office/drawing/2014/main" id="{8FD65B1A-1B9C-4CFE-B6D3-FCC656C6C17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3392" t="1500" r="3380" b="2417"/>
          <a:stretch/>
        </p:blipFill>
        <p:spPr>
          <a:xfrm>
            <a:off x="5844988" y="1727574"/>
            <a:ext cx="1502288" cy="2730450"/>
          </a:xfrm>
          <a:prstGeom prst="rect">
            <a:avLst/>
          </a:prstGeom>
        </p:spPr>
      </p:pic>
    </p:spTree>
    <p:extLst>
      <p:ext uri="{BB962C8B-B14F-4D97-AF65-F5344CB8AC3E}">
        <p14:creationId xmlns:p14="http://schemas.microsoft.com/office/powerpoint/2010/main" val="173842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8</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8" name="Grafik 7">
            <a:extLst>
              <a:ext uri="{FF2B5EF4-FFF2-40B4-BE49-F238E27FC236}">
                <a16:creationId xmlns:a16="http://schemas.microsoft.com/office/drawing/2014/main" id="{065FD2F7-9B3A-4D44-80A1-4F8539B45F1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470991" y="1743597"/>
            <a:ext cx="2189079" cy="2709608"/>
          </a:xfrm>
          <a:prstGeom prst="rect">
            <a:avLst/>
          </a:prstGeom>
        </p:spPr>
      </p:pic>
      <p:pic>
        <p:nvPicPr>
          <p:cNvPr id="11" name="Grafik 10">
            <a:extLst>
              <a:ext uri="{FF2B5EF4-FFF2-40B4-BE49-F238E27FC236}">
                <a16:creationId xmlns:a16="http://schemas.microsoft.com/office/drawing/2014/main" id="{10D68014-E6F3-42B9-9834-0C1A51519E5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775957" y="1738773"/>
            <a:ext cx="1614062" cy="2717276"/>
          </a:xfrm>
          <a:prstGeom prst="rect">
            <a:avLst/>
          </a:prstGeom>
        </p:spPr>
      </p:pic>
    </p:spTree>
    <p:extLst>
      <p:ext uri="{BB962C8B-B14F-4D97-AF65-F5344CB8AC3E}">
        <p14:creationId xmlns:p14="http://schemas.microsoft.com/office/powerpoint/2010/main" val="202154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9</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5" name="Grafik 4">
            <a:extLst>
              <a:ext uri="{FF2B5EF4-FFF2-40B4-BE49-F238E27FC236}">
                <a16:creationId xmlns:a16="http://schemas.microsoft.com/office/drawing/2014/main" id="{039C8E08-7134-4C4B-971D-6A49D7B45990}"/>
              </a:ext>
            </a:extLst>
          </p:cNvPr>
          <p:cNvPicPr>
            <a:picLocks noChangeAspect="1"/>
          </p:cNvPicPr>
          <p:nvPr/>
        </p:nvPicPr>
        <p:blipFill>
          <a:blip r:embed="rId3"/>
          <a:stretch>
            <a:fillRect/>
          </a:stretch>
        </p:blipFill>
        <p:spPr>
          <a:xfrm>
            <a:off x="1008272" y="1940682"/>
            <a:ext cx="3105482" cy="2299535"/>
          </a:xfrm>
          <a:prstGeom prst="rect">
            <a:avLst/>
          </a:prstGeom>
        </p:spPr>
      </p:pic>
      <p:pic>
        <p:nvPicPr>
          <p:cNvPr id="10" name="Grafik 9">
            <a:extLst>
              <a:ext uri="{FF2B5EF4-FFF2-40B4-BE49-F238E27FC236}">
                <a16:creationId xmlns:a16="http://schemas.microsoft.com/office/drawing/2014/main" id="{004FF27C-A8D2-4638-AAC2-D9DC78B58F69}"/>
              </a:ext>
            </a:extLst>
          </p:cNvPr>
          <p:cNvPicPr>
            <a:picLocks noChangeAspect="1"/>
          </p:cNvPicPr>
          <p:nvPr/>
        </p:nvPicPr>
        <p:blipFill>
          <a:blip r:embed="rId4"/>
          <a:stretch>
            <a:fillRect/>
          </a:stretch>
        </p:blipFill>
        <p:spPr>
          <a:xfrm>
            <a:off x="4842252" y="1940682"/>
            <a:ext cx="3474812" cy="2302586"/>
          </a:xfrm>
          <a:prstGeom prst="rect">
            <a:avLst/>
          </a:prstGeom>
        </p:spPr>
      </p:pic>
    </p:spTree>
    <p:extLst>
      <p:ext uri="{BB962C8B-B14F-4D97-AF65-F5344CB8AC3E}">
        <p14:creationId xmlns:p14="http://schemas.microsoft.com/office/powerpoint/2010/main" val="2449617197"/>
      </p:ext>
    </p:extLst>
  </p:cSld>
  <p:clrMapOvr>
    <a:masterClrMapping/>
  </p:clrMapOvr>
</p:sld>
</file>

<file path=ppt/theme/theme1.xml><?xml version="1.0" encoding="utf-8"?>
<a:theme xmlns:a="http://schemas.openxmlformats.org/drawingml/2006/main" name="Office">
  <a:themeElements>
    <a:clrScheme name="Digitale SeniorInnen">
      <a:dk1>
        <a:srgbClr val="000000"/>
      </a:dk1>
      <a:lt1>
        <a:srgbClr val="FFFFFF"/>
      </a:lt1>
      <a:dk2>
        <a:srgbClr val="00AAAA"/>
      </a:dk2>
      <a:lt2>
        <a:srgbClr val="FFFFFF"/>
      </a:lt2>
      <a:accent1>
        <a:srgbClr val="00AAAA"/>
      </a:accent1>
      <a:accent2>
        <a:srgbClr val="EB9100"/>
      </a:accent2>
      <a:accent3>
        <a:srgbClr val="878787"/>
      </a:accent3>
      <a:accent4>
        <a:srgbClr val="00AAAA"/>
      </a:accent4>
      <a:accent5>
        <a:srgbClr val="EB9100"/>
      </a:accent5>
      <a:accent6>
        <a:srgbClr val="EB9100"/>
      </a:accent6>
      <a:hlink>
        <a:srgbClr val="00AAAA"/>
      </a:hlink>
      <a:folHlink>
        <a:srgbClr val="00AA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850</Words>
  <Application>Microsoft Office PowerPoint</Application>
  <PresentationFormat>Bildschirmpräsentation (16:9)</PresentationFormat>
  <Paragraphs>111</Paragraphs>
  <Slides>17</Slides>
  <Notes>16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Calibri Light</vt:lpstr>
      <vt:lpstr>Office</vt:lpstr>
      <vt:lpstr>PowerPoint-Präsentation</vt:lpstr>
      <vt:lpstr>Digitale Alltagskompetenzen vermitteln</vt:lpstr>
      <vt:lpstr>Grundlegende Konzepte vermitteln - Cloud</vt:lpstr>
      <vt:lpstr>Grundlegende Konzepte vermitteln - Betriebssystem</vt:lpstr>
      <vt:lpstr>Grundlegende Konzepte vermitteln – Hard- u. Software</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Elisa Zeilinger</dc:creator>
  <cp:lastModifiedBy>Edith Simöl</cp:lastModifiedBy>
  <cp:revision>209</cp:revision>
  <cp:lastPrinted>2020-02-12T15:56:25Z</cp:lastPrinted>
  <dcterms:created xsi:type="dcterms:W3CDTF">2020-02-11T16:06:04Z</dcterms:created>
  <dcterms:modified xsi:type="dcterms:W3CDTF">2020-09-14T11:27:31Z</dcterms:modified>
</cp:coreProperties>
</file>