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7" r:id="rId1"/>
  </p:sldMasterIdLst>
  <p:notesMasterIdLst>
    <p:notesMasterId r:id="rId37"/>
  </p:notesMasterIdLst>
  <p:sldIdLst>
    <p:sldId id="256" r:id="rId2"/>
    <p:sldId id="259" r:id="rId3"/>
    <p:sldId id="671" r:id="rId4"/>
    <p:sldId id="672" r:id="rId5"/>
    <p:sldId id="257" r:id="rId6"/>
    <p:sldId id="676" r:id="rId7"/>
    <p:sldId id="677" r:id="rId8"/>
    <p:sldId id="678" r:id="rId9"/>
    <p:sldId id="675" r:id="rId10"/>
    <p:sldId id="679" r:id="rId11"/>
    <p:sldId id="681" r:id="rId12"/>
    <p:sldId id="330" r:id="rId13"/>
    <p:sldId id="326" r:id="rId14"/>
    <p:sldId id="333" r:id="rId15"/>
    <p:sldId id="329" r:id="rId16"/>
    <p:sldId id="323" r:id="rId17"/>
    <p:sldId id="334" r:id="rId18"/>
    <p:sldId id="335" r:id="rId19"/>
    <p:sldId id="336" r:id="rId20"/>
    <p:sldId id="683" r:id="rId21"/>
    <p:sldId id="682" r:id="rId22"/>
    <p:sldId id="680" r:id="rId23"/>
    <p:sldId id="684" r:id="rId24"/>
    <p:sldId id="685" r:id="rId25"/>
    <p:sldId id="693" r:id="rId26"/>
    <p:sldId id="694" r:id="rId27"/>
    <p:sldId id="691" r:id="rId28"/>
    <p:sldId id="669" r:id="rId29"/>
    <p:sldId id="673" r:id="rId30"/>
    <p:sldId id="687" r:id="rId31"/>
    <p:sldId id="686" r:id="rId32"/>
    <p:sldId id="674" r:id="rId33"/>
    <p:sldId id="690" r:id="rId34"/>
    <p:sldId id="701" r:id="rId35"/>
    <p:sldId id="700"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1"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82938" autoAdjust="0"/>
  </p:normalViewPr>
  <p:slideViewPr>
    <p:cSldViewPr snapToGrid="0" snapToObjects="1" showGuides="1">
      <p:cViewPr varScale="1">
        <p:scale>
          <a:sx n="119" d="100"/>
          <a:sy n="119" d="100"/>
        </p:scale>
        <p:origin x="894" y="96"/>
      </p:cViewPr>
      <p:guideLst>
        <p:guide orient="horz" pos="2641"/>
        <p:guide pos="2880"/>
      </p:guideLst>
    </p:cSldViewPr>
  </p:slideViewPr>
  <p:notesTextViewPr>
    <p:cViewPr>
      <p:scale>
        <a:sx n="1" d="1"/>
        <a:sy n="1" d="1"/>
      </p:scale>
      <p:origin x="0" y="0"/>
    </p:cViewPr>
  </p:notesTextViewPr>
  <p:sorterViewPr>
    <p:cViewPr varScale="1">
      <p:scale>
        <a:sx n="100" d="100"/>
        <a:sy n="100" d="100"/>
      </p:scale>
      <p:origin x="0" y="-18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1B2E2B-D8D2-0F4C-920B-DF9A95081F49}" type="datetimeFigureOut">
              <a:rPr lang="de-DE" smtClean="0"/>
              <a:t>21.12.2021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3BB02F-75D1-8C4A-81C0-28E0FD9E7EDF}" type="slidenum">
              <a:rPr lang="de-DE" smtClean="0"/>
              <a:t>‹Nr.›</a:t>
            </a:fld>
            <a:endParaRPr lang="de-DE"/>
          </a:p>
        </p:txBody>
      </p:sp>
    </p:spTree>
    <p:extLst>
      <p:ext uri="{BB962C8B-B14F-4D97-AF65-F5344CB8AC3E}">
        <p14:creationId xmlns:p14="http://schemas.microsoft.com/office/powerpoint/2010/main" val="201406853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A3BB02F-75D1-8C4A-81C0-28E0FD9E7EDF}"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887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900" spc="-5" dirty="0">
                <a:latin typeface="Gill Sans MT"/>
                <a:cs typeface="Gill Sans MT"/>
              </a:rPr>
              <a:t>Röntgenbildanalyse,  Übersetzungen, Chatbot, Empfehlungssystem, Vorhersagen über menschliches Verhalten/Wartung</a:t>
            </a:r>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27</a:t>
            </a:fld>
            <a:endParaRPr lang="de-DE" dirty="0"/>
          </a:p>
        </p:txBody>
      </p:sp>
    </p:spTree>
    <p:extLst>
      <p:ext uri="{BB962C8B-B14F-4D97-AF65-F5344CB8AC3E}">
        <p14:creationId xmlns:p14="http://schemas.microsoft.com/office/powerpoint/2010/main" val="2256643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900" spc="-5" dirty="0">
                <a:latin typeface="Gill Sans MT"/>
                <a:cs typeface="Gill Sans MT"/>
              </a:rPr>
              <a:t>Röntgenbildanalyse,  Übersetzungen, Chatbot, Empfehlungssystem, Vorhersagen über menschliches Verhalten/Wartung</a:t>
            </a:r>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28</a:t>
            </a:fld>
            <a:endParaRPr lang="de-DE" dirty="0"/>
          </a:p>
        </p:txBody>
      </p:sp>
    </p:spTree>
    <p:extLst>
      <p:ext uri="{BB962C8B-B14F-4D97-AF65-F5344CB8AC3E}">
        <p14:creationId xmlns:p14="http://schemas.microsoft.com/office/powerpoint/2010/main" val="3490604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32</a:t>
            </a:fld>
            <a:endParaRPr lang="de-DE"/>
          </a:p>
        </p:txBody>
      </p:sp>
    </p:spTree>
    <p:extLst>
      <p:ext uri="{BB962C8B-B14F-4D97-AF65-F5344CB8AC3E}">
        <p14:creationId xmlns:p14="http://schemas.microsoft.com/office/powerpoint/2010/main" val="116465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2</a:t>
            </a:fld>
            <a:endParaRPr lang="de-DE"/>
          </a:p>
        </p:txBody>
      </p:sp>
    </p:spTree>
    <p:extLst>
      <p:ext uri="{BB962C8B-B14F-4D97-AF65-F5344CB8AC3E}">
        <p14:creationId xmlns:p14="http://schemas.microsoft.com/office/powerpoint/2010/main" val="2654238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8</a:t>
            </a:fld>
            <a:endParaRPr lang="de-DE"/>
          </a:p>
        </p:txBody>
      </p:sp>
    </p:spTree>
    <p:extLst>
      <p:ext uri="{BB962C8B-B14F-4D97-AF65-F5344CB8AC3E}">
        <p14:creationId xmlns:p14="http://schemas.microsoft.com/office/powerpoint/2010/main" val="148761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13</a:t>
            </a:fld>
            <a:endParaRPr lang="de-DE"/>
          </a:p>
        </p:txBody>
      </p:sp>
    </p:spTree>
    <p:extLst>
      <p:ext uri="{BB962C8B-B14F-4D97-AF65-F5344CB8AC3E}">
        <p14:creationId xmlns:p14="http://schemas.microsoft.com/office/powerpoint/2010/main" val="3356416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15</a:t>
            </a:fld>
            <a:endParaRPr lang="de-DE"/>
          </a:p>
        </p:txBody>
      </p:sp>
    </p:spTree>
    <p:extLst>
      <p:ext uri="{BB962C8B-B14F-4D97-AF65-F5344CB8AC3E}">
        <p14:creationId xmlns:p14="http://schemas.microsoft.com/office/powerpoint/2010/main" val="4247444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AT" sz="1800" dirty="0">
                <a:effectLst/>
                <a:latin typeface="Calibri" panose="020F0502020204030204" pitchFamily="34" charset="0"/>
                <a:ea typeface="Calibri" panose="020F0502020204030204" pitchFamily="34" charset="0"/>
              </a:rPr>
              <a:t>Mit „Nature Treks“ erforschen Sie tropische Strände, Ozeane und sogar die Sterne. Sie können das Wetter, Tageszeiten steuern und ihre eigene Welt gestalten. </a:t>
            </a:r>
          </a:p>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16</a:t>
            </a:fld>
            <a:endParaRPr lang="de-DE"/>
          </a:p>
        </p:txBody>
      </p:sp>
    </p:spTree>
    <p:extLst>
      <p:ext uri="{BB962C8B-B14F-4D97-AF65-F5344CB8AC3E}">
        <p14:creationId xmlns:p14="http://schemas.microsoft.com/office/powerpoint/2010/main" val="3211615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AT" sz="1800" dirty="0">
                <a:effectLst/>
                <a:latin typeface="Calibri" panose="020F0502020204030204" pitchFamily="34" charset="0"/>
                <a:ea typeface="Calibri" panose="020F0502020204030204" pitchFamily="34" charset="0"/>
              </a:rPr>
              <a:t>Vom Komfort Ihres Wohnzimmers aus können Sie sich fast an jeden Ort der Welt teleportieren – ob Sie nun über die London Bridge spazieren, durch die Gärten des Taj Mahal schlendern oder die gewaltigen Pyramiden Ägyptens bestaunen möchten.</a:t>
            </a:r>
          </a:p>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19</a:t>
            </a:fld>
            <a:endParaRPr lang="de-DE"/>
          </a:p>
        </p:txBody>
      </p:sp>
    </p:spTree>
    <p:extLst>
      <p:ext uri="{BB962C8B-B14F-4D97-AF65-F5344CB8AC3E}">
        <p14:creationId xmlns:p14="http://schemas.microsoft.com/office/powerpoint/2010/main" val="3287332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AT" sz="900" dirty="0"/>
              <a:t>https://vimeo.com/432142080 – Rendever über das Projekt</a:t>
            </a:r>
            <a:br>
              <a:rPr lang="de-AT" sz="900" dirty="0"/>
            </a:br>
            <a:r>
              <a:rPr lang="de-AT" sz="900" dirty="0"/>
              <a:t>https://youtu.be/iC3kCIRFPbA - </a:t>
            </a:r>
            <a:r>
              <a:rPr lang="en-US" b="1" dirty="0"/>
              <a:t>Southern Grandparents React To Virtual Reality – Bonus Cut! | Southern Living</a:t>
            </a:r>
          </a:p>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https://youtu.be/N3ywcoqR4Co - </a:t>
            </a:r>
            <a:r>
              <a:rPr lang="en-US" b="1" dirty="0" err="1"/>
              <a:t>Tribemix</a:t>
            </a:r>
            <a:r>
              <a:rPr lang="en-US" b="1" dirty="0"/>
              <a:t> Virtual Reality for Dementia Care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685800" rtl="0" eaLnBrk="1" fontAlgn="auto" latinLnBrk="0" hangingPunct="1">
              <a:lnSpc>
                <a:spcPct val="100000"/>
              </a:lnSpc>
              <a:spcBef>
                <a:spcPts val="0"/>
              </a:spcBef>
              <a:spcAft>
                <a:spcPts val="0"/>
              </a:spcAft>
              <a:buClrTx/>
              <a:buSzTx/>
              <a:buFontTx/>
              <a:buNone/>
              <a:tabLst/>
              <a:defRPr/>
            </a:pPr>
            <a:endParaRPr lang="de-AT" sz="900" dirty="0"/>
          </a:p>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20</a:t>
            </a:fld>
            <a:endParaRPr lang="de-DE"/>
          </a:p>
        </p:txBody>
      </p:sp>
    </p:spTree>
    <p:extLst>
      <p:ext uri="{BB962C8B-B14F-4D97-AF65-F5344CB8AC3E}">
        <p14:creationId xmlns:p14="http://schemas.microsoft.com/office/powerpoint/2010/main" val="1225512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3A3BB02F-75D1-8C4A-81C0-28E0FD9E7EDF}" type="slidenum">
              <a:rPr lang="de-DE" smtClean="0"/>
              <a:t>23</a:t>
            </a:fld>
            <a:endParaRPr lang="de-DE"/>
          </a:p>
        </p:txBody>
      </p:sp>
    </p:spTree>
    <p:extLst>
      <p:ext uri="{BB962C8B-B14F-4D97-AF65-F5344CB8AC3E}">
        <p14:creationId xmlns:p14="http://schemas.microsoft.com/office/powerpoint/2010/main" val="1328000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28118245-E012-564C-B621-20BE45B8DE27}"/>
              </a:ext>
            </a:extLst>
          </p:cNvPr>
          <p:cNvSpPr txBox="1"/>
          <p:nvPr userDrawn="1"/>
        </p:nvSpPr>
        <p:spPr>
          <a:xfrm>
            <a:off x="648000" y="1326403"/>
            <a:ext cx="7848000" cy="60016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3900" dirty="0">
                <a:solidFill>
                  <a:schemeClr val="tx2"/>
                </a:solidFill>
                <a:latin typeface="Calibri" panose="020F0502020204030204" pitchFamily="34" charset="0"/>
                <a:cs typeface="Calibri" panose="020F0502020204030204" pitchFamily="34" charset="0"/>
              </a:rPr>
              <a:t>Digitale Trends</a:t>
            </a:r>
          </a:p>
        </p:txBody>
      </p:sp>
      <p:sp>
        <p:nvSpPr>
          <p:cNvPr id="12" name="Textfeld 11">
            <a:extLst>
              <a:ext uri="{FF2B5EF4-FFF2-40B4-BE49-F238E27FC236}">
                <a16:creationId xmlns:a16="http://schemas.microsoft.com/office/drawing/2014/main" id="{B7459761-0FF0-244D-B9DC-78EF87275B50}"/>
              </a:ext>
            </a:extLst>
          </p:cNvPr>
          <p:cNvSpPr txBox="1"/>
          <p:nvPr userDrawn="1"/>
        </p:nvSpPr>
        <p:spPr>
          <a:xfrm>
            <a:off x="648000" y="1916725"/>
            <a:ext cx="7848000" cy="43088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AT" sz="2800" dirty="0">
                <a:solidFill>
                  <a:schemeClr val="accent6"/>
                </a:solidFill>
                <a:latin typeface="Calibri Light" panose="020F0302020204030204" pitchFamily="34" charset="0"/>
                <a:cs typeface="Calibri Light" panose="020F0302020204030204" pitchFamily="34" charset="0"/>
              </a:rPr>
              <a:t>AR, VR, KI</a:t>
            </a:r>
          </a:p>
        </p:txBody>
      </p:sp>
      <p:sp>
        <p:nvSpPr>
          <p:cNvPr id="13" name="Textfeld 12">
            <a:extLst>
              <a:ext uri="{FF2B5EF4-FFF2-40B4-BE49-F238E27FC236}">
                <a16:creationId xmlns:a16="http://schemas.microsoft.com/office/drawing/2014/main" id="{BFB2E702-8F55-1D47-8A5F-987EEB51B1B1}"/>
              </a:ext>
            </a:extLst>
          </p:cNvPr>
          <p:cNvSpPr txBox="1"/>
          <p:nvPr userDrawn="1"/>
        </p:nvSpPr>
        <p:spPr>
          <a:xfrm>
            <a:off x="647999" y="4185139"/>
            <a:ext cx="5401109" cy="507831"/>
          </a:xfrm>
          <a:prstGeom prst="rect">
            <a:avLst/>
          </a:prstGeom>
          <a:noFill/>
        </p:spPr>
        <p:txBody>
          <a:bodyPr wrap="square" lIns="0" tIns="0" rIns="0" bIns="0" rtlCol="0">
            <a:spAutoFit/>
          </a:bodyPr>
          <a:lstStyle/>
          <a:p>
            <a:r>
              <a:rPr lang="de-DE" sz="1900" b="0" i="0" dirty="0">
                <a:solidFill>
                  <a:schemeClr val="tx2"/>
                </a:solidFill>
                <a:latin typeface="Calibri" panose="020F0502020204030204" pitchFamily="34" charset="0"/>
                <a:cs typeface="Calibri" panose="020F0502020204030204" pitchFamily="34" charset="0"/>
              </a:rPr>
              <a:t>Workshop</a:t>
            </a:r>
          </a:p>
          <a:p>
            <a:r>
              <a:rPr lang="de-DE" sz="1400" b="0" i="0" dirty="0">
                <a:latin typeface="Calibri Light" panose="020F0302020204030204" pitchFamily="34" charset="0"/>
                <a:cs typeface="Calibri Light" panose="020F0302020204030204" pitchFamily="34" charset="0"/>
              </a:rPr>
              <a:t>Informationen, Tipps und Übungen für den Unterricht</a:t>
            </a:r>
          </a:p>
        </p:txBody>
      </p:sp>
    </p:spTree>
    <p:extLst>
      <p:ext uri="{BB962C8B-B14F-4D97-AF65-F5344CB8AC3E}">
        <p14:creationId xmlns:p14="http://schemas.microsoft.com/office/powerpoint/2010/main" val="1925863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leere 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54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fußzeile_bildplatzhalter">
    <p:spTree>
      <p:nvGrpSpPr>
        <p:cNvPr id="1" name=""/>
        <p:cNvGrpSpPr/>
        <p:nvPr/>
      </p:nvGrpSpPr>
      <p:grpSpPr>
        <a:xfrm>
          <a:off x="0" y="0"/>
          <a:ext cx="0" cy="0"/>
          <a:chOff x="0" y="0"/>
          <a:chExt cx="0" cy="0"/>
        </a:xfrm>
      </p:grpSpPr>
      <p:cxnSp>
        <p:nvCxnSpPr>
          <p:cNvPr id="9" name="Gerader Verbinder 8"/>
          <p:cNvCxnSpPr/>
          <p:nvPr userDrawn="1"/>
        </p:nvCxnSpPr>
        <p:spPr>
          <a:xfrm>
            <a:off x="-10262" y="4628614"/>
            <a:ext cx="9154262" cy="0"/>
          </a:xfrm>
          <a:prstGeom prst="line">
            <a:avLst/>
          </a:prstGeom>
          <a:ln w="19050">
            <a:solidFill>
              <a:srgbClr val="B2B2B2"/>
            </a:solidFill>
          </a:ln>
        </p:spPr>
        <p:style>
          <a:lnRef idx="1">
            <a:schemeClr val="accent3"/>
          </a:lnRef>
          <a:fillRef idx="0">
            <a:schemeClr val="accent3"/>
          </a:fillRef>
          <a:effectRef idx="0">
            <a:schemeClr val="accent3"/>
          </a:effectRef>
          <a:fontRef idx="minor">
            <a:schemeClr val="tx1"/>
          </a:fontRef>
        </p:style>
      </p:cxnSp>
      <p:sp>
        <p:nvSpPr>
          <p:cNvPr id="3" name="Bildplatzhalter 2"/>
          <p:cNvSpPr>
            <a:spLocks noGrp="1"/>
          </p:cNvSpPr>
          <p:nvPr>
            <p:ph type="pic" sz="quarter" idx="13"/>
          </p:nvPr>
        </p:nvSpPr>
        <p:spPr>
          <a:xfrm>
            <a:off x="-10716" y="0"/>
            <a:ext cx="9154716" cy="4629150"/>
          </a:xfrm>
        </p:spPr>
        <p:txBody>
          <a:bodyPr/>
          <a:lstStyle/>
          <a:p>
            <a:endParaRPr lang="de-AT"/>
          </a:p>
        </p:txBody>
      </p:sp>
      <p:sp>
        <p:nvSpPr>
          <p:cNvPr id="6" name="Foliennummernplatzhalter 5"/>
          <p:cNvSpPr>
            <a:spLocks noGrp="1"/>
          </p:cNvSpPr>
          <p:nvPr>
            <p:ph type="sldNum" sz="quarter" idx="12"/>
          </p:nvPr>
        </p:nvSpPr>
        <p:spPr>
          <a:xfrm>
            <a:off x="6457950" y="4725656"/>
            <a:ext cx="2057400" cy="273844"/>
          </a:xfrm>
          <a:prstGeom prst="rect">
            <a:avLst/>
          </a:prstGeom>
        </p:spPr>
        <p:txBody>
          <a:bodyPr/>
          <a:lstStyle>
            <a:lvl1pPr algn="r">
              <a:defRPr sz="1500">
                <a:solidFill>
                  <a:srgbClr val="25378D"/>
                </a:solidFill>
                <a:latin typeface="Gill Sans MT" panose="020B0502020104020203" pitchFamily="34" charset="0"/>
              </a:defRPr>
            </a:lvl1pPr>
          </a:lstStyle>
          <a:p>
            <a:r>
              <a:rPr lang="de-AT" dirty="0"/>
              <a:t>Seite </a:t>
            </a:r>
            <a:fld id="{040BD4EF-FE9F-432A-B927-5F3D699C72AC}" type="slidenum">
              <a:rPr lang="de-AT" smtClean="0"/>
              <a:pPr/>
              <a:t>‹Nr.›</a:t>
            </a:fld>
            <a:endParaRPr lang="de-AT" dirty="0"/>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101" y="4720316"/>
            <a:ext cx="911807" cy="358151"/>
          </a:xfrm>
          <a:prstGeom prst="rect">
            <a:avLst/>
          </a:prstGeom>
        </p:spPr>
      </p:pic>
    </p:spTree>
    <p:extLst>
      <p:ext uri="{BB962C8B-B14F-4D97-AF65-F5344CB8AC3E}">
        <p14:creationId xmlns:p14="http://schemas.microsoft.com/office/powerpoint/2010/main" val="1236055073"/>
      </p:ext>
    </p:extLst>
  </p:cSld>
  <p:clrMapOvr>
    <a:masterClrMapping/>
  </p:clrMapOvr>
  <p:extLst>
    <p:ext uri="{DCECCB84-F9BA-43D5-87BE-67443E8EF086}">
      <p15:sldGuideLst xmlns:p15="http://schemas.microsoft.com/office/powerpoint/2012/main">
        <p15:guide id="1" orient="horz" pos="4247">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2 Spalten">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0F2A7335-0484-334E-A616-FB4B12842CDF}"/>
              </a:ext>
            </a:extLst>
          </p:cNvPr>
          <p:cNvSpPr>
            <a:spLocks noGrp="1"/>
          </p:cNvSpPr>
          <p:nvPr>
            <p:ph type="body" sz="quarter" idx="11" hasCustomPrompt="1"/>
          </p:nvPr>
        </p:nvSpPr>
        <p:spPr>
          <a:xfrm>
            <a:off x="648000" y="879474"/>
            <a:ext cx="7848000" cy="346249"/>
          </a:xfrm>
        </p:spPr>
        <p:txBody>
          <a:bodyPr wrap="square" numCol="1">
            <a:spAutoFit/>
          </a:bodyPr>
          <a:lstStyle>
            <a:lvl1pPr>
              <a:defRPr sz="2500">
                <a:solidFill>
                  <a:schemeClr val="accent2"/>
                </a:solidFill>
              </a:defRPr>
            </a:lvl1pPr>
          </a:lstStyle>
          <a:p>
            <a:pPr lvl="0"/>
            <a:r>
              <a:rPr lang="de-DE" dirty="0"/>
              <a:t>ERFAHRUNGSBERICHTE</a:t>
            </a:r>
          </a:p>
        </p:txBody>
      </p:sp>
      <p:sp>
        <p:nvSpPr>
          <p:cNvPr id="8" name="Textplatzhalter 7">
            <a:extLst>
              <a:ext uri="{FF2B5EF4-FFF2-40B4-BE49-F238E27FC236}">
                <a16:creationId xmlns:a16="http://schemas.microsoft.com/office/drawing/2014/main" id="{63EA35C2-0FFE-3842-B0CC-53FEC7AAA56D}"/>
              </a:ext>
            </a:extLst>
          </p:cNvPr>
          <p:cNvSpPr>
            <a:spLocks noGrp="1"/>
          </p:cNvSpPr>
          <p:nvPr>
            <p:ph type="body" sz="quarter" idx="12"/>
          </p:nvPr>
        </p:nvSpPr>
        <p:spPr>
          <a:xfrm>
            <a:off x="647699" y="1727999"/>
            <a:ext cx="7847999" cy="2736000"/>
          </a:xfrm>
        </p:spPr>
        <p:txBody>
          <a:bodyPr/>
          <a:lstStyle>
            <a:lvl1pPr latinLnBrk="0">
              <a:lnSpc>
                <a:spcPct val="100000"/>
              </a:lnSpc>
              <a:spcBef>
                <a:spcPts val="0"/>
              </a:spcBef>
              <a:spcAft>
                <a:spcPts val="600"/>
              </a:spcAft>
              <a:defRPr/>
            </a:lvl1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9" name="Gerade Verbindung 8">
            <a:extLst>
              <a:ext uri="{FF2B5EF4-FFF2-40B4-BE49-F238E27FC236}">
                <a16:creationId xmlns:a16="http://schemas.microsoft.com/office/drawing/2014/main" id="{A434F07F-2DDA-E440-9E5B-20297C2B24B3}"/>
              </a:ext>
            </a:extLst>
          </p:cNvPr>
          <p:cNvCxnSpPr/>
          <p:nvPr userDrawn="1"/>
        </p:nvCxnSpPr>
        <p:spPr>
          <a:xfrm>
            <a:off x="648000" y="743282"/>
            <a:ext cx="7848000" cy="0"/>
          </a:xfrm>
          <a:prstGeom prst="line">
            <a:avLst/>
          </a:prstGeom>
          <a:ln w="15875">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sp>
        <p:nvSpPr>
          <p:cNvPr id="10" name="Titel 9">
            <a:extLst>
              <a:ext uri="{FF2B5EF4-FFF2-40B4-BE49-F238E27FC236}">
                <a16:creationId xmlns:a16="http://schemas.microsoft.com/office/drawing/2014/main" id="{2EB27B96-18E5-4947-947F-DEA0CF78DEB3}"/>
              </a:ext>
            </a:extLst>
          </p:cNvPr>
          <p:cNvSpPr>
            <a:spLocks noGrp="1"/>
          </p:cNvSpPr>
          <p:nvPr>
            <p:ph type="title" hasCustomPrompt="1"/>
          </p:nvPr>
        </p:nvSpPr>
        <p:spPr/>
        <p:txBody>
          <a:bodyPr/>
          <a:lstStyle/>
          <a:p>
            <a:r>
              <a:rPr lang="de-DE" dirty="0"/>
              <a:t>MASTERTITELFORMAT BEARBEITEN</a:t>
            </a:r>
          </a:p>
        </p:txBody>
      </p:sp>
      <p:sp>
        <p:nvSpPr>
          <p:cNvPr id="29" name="Foliennummernplatzhalter 28">
            <a:extLst>
              <a:ext uri="{FF2B5EF4-FFF2-40B4-BE49-F238E27FC236}">
                <a16:creationId xmlns:a16="http://schemas.microsoft.com/office/drawing/2014/main" id="{A210A1E7-B9FB-CC43-8F18-B0F39BEEB399}"/>
              </a:ext>
            </a:extLst>
          </p:cNvPr>
          <p:cNvSpPr>
            <a:spLocks noGrp="1"/>
          </p:cNvSpPr>
          <p:nvPr>
            <p:ph type="sldNum" sz="quarter" idx="14"/>
          </p:nvPr>
        </p:nvSpPr>
        <p:spPr/>
        <p:txBody>
          <a:bodyPr/>
          <a:lstStyle/>
          <a:p>
            <a:fld id="{ED76730B-340B-944F-97E7-D9AAB3BD5E3F}" type="slidenum">
              <a:rPr lang="de-DE" smtClean="0"/>
              <a:t>‹Nr.›</a:t>
            </a:fld>
            <a:endParaRPr lang="de-DE"/>
          </a:p>
        </p:txBody>
      </p:sp>
    </p:spTree>
    <p:extLst>
      <p:ext uri="{BB962C8B-B14F-4D97-AF65-F5344CB8AC3E}">
        <p14:creationId xmlns:p14="http://schemas.microsoft.com/office/powerpoint/2010/main" val="3019301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1 Sp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6F8F3-6156-D64A-9111-19362A119789}"/>
              </a:ext>
            </a:extLst>
          </p:cNvPr>
          <p:cNvSpPr>
            <a:spLocks noGrp="1"/>
          </p:cNvSpPr>
          <p:nvPr>
            <p:ph type="title" hasCustomPrompt="1"/>
          </p:nvPr>
        </p:nvSpPr>
        <p:spPr/>
        <p:txBody>
          <a:bodyPr/>
          <a:lstStyle/>
          <a:p>
            <a:r>
              <a:rPr lang="de-DE" dirty="0"/>
              <a:t>MASTERTITELFORMAT BEARBEITEN</a:t>
            </a:r>
          </a:p>
        </p:txBody>
      </p:sp>
      <p:sp>
        <p:nvSpPr>
          <p:cNvPr id="4" name="Textplatzhalter 5">
            <a:extLst>
              <a:ext uri="{FF2B5EF4-FFF2-40B4-BE49-F238E27FC236}">
                <a16:creationId xmlns:a16="http://schemas.microsoft.com/office/drawing/2014/main" id="{BF07B9BC-67AE-B647-A03B-671143879ABE}"/>
              </a:ext>
            </a:extLst>
          </p:cNvPr>
          <p:cNvSpPr>
            <a:spLocks noGrp="1"/>
          </p:cNvSpPr>
          <p:nvPr>
            <p:ph type="body" sz="quarter" idx="11" hasCustomPrompt="1"/>
          </p:nvPr>
        </p:nvSpPr>
        <p:spPr>
          <a:xfrm>
            <a:off x="648000" y="879474"/>
            <a:ext cx="7848000" cy="346249"/>
          </a:xfrm>
        </p:spPr>
        <p:txBody>
          <a:bodyPr wrap="square" numCol="1">
            <a:spAutoFit/>
          </a:bodyPr>
          <a:lstStyle>
            <a:lvl1pPr>
              <a:defRPr sz="2500">
                <a:solidFill>
                  <a:schemeClr val="accent2"/>
                </a:solidFill>
              </a:defRPr>
            </a:lvl1pPr>
          </a:lstStyle>
          <a:p>
            <a:pPr lvl="0"/>
            <a:r>
              <a:rPr lang="de-DE" dirty="0"/>
              <a:t>ERFAHRUNGSBERICHTE</a:t>
            </a:r>
          </a:p>
        </p:txBody>
      </p:sp>
      <p:sp>
        <p:nvSpPr>
          <p:cNvPr id="5" name="Textplatzhalter 7">
            <a:extLst>
              <a:ext uri="{FF2B5EF4-FFF2-40B4-BE49-F238E27FC236}">
                <a16:creationId xmlns:a16="http://schemas.microsoft.com/office/drawing/2014/main" id="{B6540568-66F7-1C4B-8220-363AF937E27C}"/>
              </a:ext>
            </a:extLst>
          </p:cNvPr>
          <p:cNvSpPr>
            <a:spLocks noGrp="1"/>
          </p:cNvSpPr>
          <p:nvPr>
            <p:ph type="body" sz="quarter" idx="12"/>
          </p:nvPr>
        </p:nvSpPr>
        <p:spPr>
          <a:xfrm>
            <a:off x="647699" y="1727999"/>
            <a:ext cx="7847999" cy="2736000"/>
          </a:xfrm>
        </p:spPr>
        <p:txBody>
          <a:bodyPr numCol="1"/>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Foliennummernplatzhalter 11">
            <a:extLst>
              <a:ext uri="{FF2B5EF4-FFF2-40B4-BE49-F238E27FC236}">
                <a16:creationId xmlns:a16="http://schemas.microsoft.com/office/drawing/2014/main" id="{DCCC3AA8-DEEE-F24B-9B34-C26D0BF81B6E}"/>
              </a:ext>
            </a:extLst>
          </p:cNvPr>
          <p:cNvSpPr>
            <a:spLocks noGrp="1"/>
          </p:cNvSpPr>
          <p:nvPr>
            <p:ph type="sldNum" sz="quarter" idx="14"/>
          </p:nvPr>
        </p:nvSpPr>
        <p:spPr/>
        <p:txBody>
          <a:bodyPr/>
          <a:lstStyle/>
          <a:p>
            <a:fld id="{ED76730B-340B-944F-97E7-D9AAB3BD5E3F}" type="slidenum">
              <a:rPr lang="de-DE" smtClean="0"/>
              <a:t>‹Nr.›</a:t>
            </a:fld>
            <a:endParaRPr lang="de-DE"/>
          </a:p>
        </p:txBody>
      </p:sp>
      <p:cxnSp>
        <p:nvCxnSpPr>
          <p:cNvPr id="13" name="Gerade Verbindung 12">
            <a:extLst>
              <a:ext uri="{FF2B5EF4-FFF2-40B4-BE49-F238E27FC236}">
                <a16:creationId xmlns:a16="http://schemas.microsoft.com/office/drawing/2014/main" id="{ABFF5E3D-B80E-E648-98A7-8426CA29DED3}"/>
              </a:ext>
            </a:extLst>
          </p:cNvPr>
          <p:cNvCxnSpPr/>
          <p:nvPr userDrawn="1"/>
        </p:nvCxnSpPr>
        <p:spPr>
          <a:xfrm>
            <a:off x="648000" y="743282"/>
            <a:ext cx="7848000" cy="0"/>
          </a:xfrm>
          <a:prstGeom prst="line">
            <a:avLst/>
          </a:prstGeom>
          <a:ln w="15875">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9380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1 Spalte 1 Bild">
    <p:spTree>
      <p:nvGrpSpPr>
        <p:cNvPr id="1" name=""/>
        <p:cNvGrpSpPr/>
        <p:nvPr/>
      </p:nvGrpSpPr>
      <p:grpSpPr>
        <a:xfrm>
          <a:off x="0" y="0"/>
          <a:ext cx="0" cy="0"/>
          <a:chOff x="0" y="0"/>
          <a:chExt cx="0" cy="0"/>
        </a:xfrm>
      </p:grpSpPr>
      <p:sp>
        <p:nvSpPr>
          <p:cNvPr id="4" name="Textplatzhalter 5">
            <a:extLst>
              <a:ext uri="{FF2B5EF4-FFF2-40B4-BE49-F238E27FC236}">
                <a16:creationId xmlns:a16="http://schemas.microsoft.com/office/drawing/2014/main" id="{3830DF2C-266D-3D41-9341-3FCCC6568C66}"/>
              </a:ext>
            </a:extLst>
          </p:cNvPr>
          <p:cNvSpPr>
            <a:spLocks noGrp="1"/>
          </p:cNvSpPr>
          <p:nvPr>
            <p:ph type="body" sz="quarter" idx="11" hasCustomPrompt="1"/>
          </p:nvPr>
        </p:nvSpPr>
        <p:spPr>
          <a:xfrm>
            <a:off x="648000" y="879474"/>
            <a:ext cx="7848000" cy="346249"/>
          </a:xfrm>
        </p:spPr>
        <p:txBody>
          <a:bodyPr wrap="square" numCol="1">
            <a:spAutoFit/>
          </a:bodyPr>
          <a:lstStyle>
            <a:lvl1pPr>
              <a:defRPr sz="2500">
                <a:solidFill>
                  <a:schemeClr val="accent2"/>
                </a:solidFill>
              </a:defRPr>
            </a:lvl1pPr>
          </a:lstStyle>
          <a:p>
            <a:pPr lvl="0"/>
            <a:r>
              <a:rPr lang="de-DE" dirty="0"/>
              <a:t>ERFAHRUNGSBERICHTE</a:t>
            </a:r>
          </a:p>
        </p:txBody>
      </p:sp>
      <p:sp>
        <p:nvSpPr>
          <p:cNvPr id="6" name="Textplatzhalter 5">
            <a:extLst>
              <a:ext uri="{FF2B5EF4-FFF2-40B4-BE49-F238E27FC236}">
                <a16:creationId xmlns:a16="http://schemas.microsoft.com/office/drawing/2014/main" id="{E07F05E1-C59D-AB4E-B346-0D37382FE36D}"/>
              </a:ext>
            </a:extLst>
          </p:cNvPr>
          <p:cNvSpPr>
            <a:spLocks noGrp="1"/>
          </p:cNvSpPr>
          <p:nvPr>
            <p:ph type="body" sz="quarter" idx="12"/>
          </p:nvPr>
        </p:nvSpPr>
        <p:spPr>
          <a:xfrm>
            <a:off x="648000" y="1728000"/>
            <a:ext cx="3636000" cy="2736000"/>
          </a:xfrm>
        </p:spPr>
        <p:txBody>
          <a:bodyPr numCol="1"/>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Bildplatzhalter 7">
            <a:extLst>
              <a:ext uri="{FF2B5EF4-FFF2-40B4-BE49-F238E27FC236}">
                <a16:creationId xmlns:a16="http://schemas.microsoft.com/office/drawing/2014/main" id="{74519E93-CDF2-174B-B691-82890BB3BC93}"/>
              </a:ext>
            </a:extLst>
          </p:cNvPr>
          <p:cNvSpPr>
            <a:spLocks noGrp="1"/>
          </p:cNvSpPr>
          <p:nvPr>
            <p:ph type="pic" sz="quarter" idx="13"/>
          </p:nvPr>
        </p:nvSpPr>
        <p:spPr>
          <a:xfrm>
            <a:off x="4859038" y="1728000"/>
            <a:ext cx="3636001" cy="2536026"/>
          </a:xfrm>
          <a:ln w="3175">
            <a:solidFill>
              <a:schemeClr val="accent3"/>
            </a:solidFill>
          </a:ln>
        </p:spPr>
        <p:txBody>
          <a:bodyPr numCol="1"/>
          <a:lstStyle/>
          <a:p>
            <a:endParaRPr lang="de-DE"/>
          </a:p>
        </p:txBody>
      </p:sp>
      <p:sp>
        <p:nvSpPr>
          <p:cNvPr id="10" name="Textplatzhalter 9">
            <a:extLst>
              <a:ext uri="{FF2B5EF4-FFF2-40B4-BE49-F238E27FC236}">
                <a16:creationId xmlns:a16="http://schemas.microsoft.com/office/drawing/2014/main" id="{FA537732-5FC7-504D-970B-66DEC4F495D9}"/>
              </a:ext>
            </a:extLst>
          </p:cNvPr>
          <p:cNvSpPr>
            <a:spLocks noGrp="1"/>
          </p:cNvSpPr>
          <p:nvPr>
            <p:ph type="body" sz="quarter" idx="14" hasCustomPrompt="1"/>
          </p:nvPr>
        </p:nvSpPr>
        <p:spPr>
          <a:xfrm>
            <a:off x="4859038" y="4325501"/>
            <a:ext cx="3636962" cy="138499"/>
          </a:xfrm>
        </p:spPr>
        <p:txBody>
          <a:bodyPr numCol="1">
            <a:spAutoFit/>
          </a:bodyPr>
          <a:lstStyle>
            <a:lvl1pPr>
              <a:defRPr sz="1000">
                <a:solidFill>
                  <a:schemeClr val="tx1">
                    <a:lumMod val="75000"/>
                    <a:lumOff val="25000"/>
                  </a:schemeClr>
                </a:solidFill>
              </a:defRPr>
            </a:lvl1pPr>
          </a:lstStyle>
          <a:p>
            <a:pPr lvl="0"/>
            <a:r>
              <a:rPr lang="de-DE" dirty="0" err="1"/>
              <a:t>Abb</a:t>
            </a:r>
            <a:r>
              <a:rPr lang="de-DE" dirty="0"/>
              <a:t>: Name</a:t>
            </a:r>
          </a:p>
        </p:txBody>
      </p:sp>
      <p:sp>
        <p:nvSpPr>
          <p:cNvPr id="17" name="Foliennummernplatzhalter 16">
            <a:extLst>
              <a:ext uri="{FF2B5EF4-FFF2-40B4-BE49-F238E27FC236}">
                <a16:creationId xmlns:a16="http://schemas.microsoft.com/office/drawing/2014/main" id="{11ADA513-AFD9-5549-B5F4-D0C62FB2F28D}"/>
              </a:ext>
            </a:extLst>
          </p:cNvPr>
          <p:cNvSpPr>
            <a:spLocks noGrp="1"/>
          </p:cNvSpPr>
          <p:nvPr>
            <p:ph type="sldNum" sz="quarter" idx="16"/>
          </p:nvPr>
        </p:nvSpPr>
        <p:spPr/>
        <p:txBody>
          <a:bodyPr/>
          <a:lstStyle/>
          <a:p>
            <a:fld id="{ED76730B-340B-944F-97E7-D9AAB3BD5E3F}" type="slidenum">
              <a:rPr lang="de-DE" smtClean="0"/>
              <a:t>‹Nr.›</a:t>
            </a:fld>
            <a:endParaRPr lang="de-DE"/>
          </a:p>
        </p:txBody>
      </p:sp>
      <p:cxnSp>
        <p:nvCxnSpPr>
          <p:cNvPr id="18" name="Gerade Verbindung 17">
            <a:extLst>
              <a:ext uri="{FF2B5EF4-FFF2-40B4-BE49-F238E27FC236}">
                <a16:creationId xmlns:a16="http://schemas.microsoft.com/office/drawing/2014/main" id="{9C4F73A5-2901-E645-BE18-98312085989B}"/>
              </a:ext>
            </a:extLst>
          </p:cNvPr>
          <p:cNvCxnSpPr/>
          <p:nvPr userDrawn="1"/>
        </p:nvCxnSpPr>
        <p:spPr>
          <a:xfrm>
            <a:off x="648000" y="743282"/>
            <a:ext cx="7848000" cy="0"/>
          </a:xfrm>
          <a:prstGeom prst="line">
            <a:avLst/>
          </a:prstGeom>
          <a:ln w="15875">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sp>
        <p:nvSpPr>
          <p:cNvPr id="19" name="Titel 18">
            <a:extLst>
              <a:ext uri="{FF2B5EF4-FFF2-40B4-BE49-F238E27FC236}">
                <a16:creationId xmlns:a16="http://schemas.microsoft.com/office/drawing/2014/main" id="{FCCBC9C8-5D8C-FF4C-B47C-2F27E97399A0}"/>
              </a:ext>
            </a:extLst>
          </p:cNvPr>
          <p:cNvSpPr>
            <a:spLocks noGrp="1"/>
          </p:cNvSpPr>
          <p:nvPr>
            <p:ph type="title" hasCustomPrompt="1"/>
          </p:nvPr>
        </p:nvSpPr>
        <p:spPr/>
        <p:txBody>
          <a:bodyPr/>
          <a:lstStyle/>
          <a:p>
            <a:r>
              <a:rPr lang="de-DE" dirty="0"/>
              <a:t>MASTERTITELFORMAT BEARBEITEN</a:t>
            </a:r>
          </a:p>
        </p:txBody>
      </p:sp>
    </p:spTree>
    <p:extLst>
      <p:ext uri="{BB962C8B-B14F-4D97-AF65-F5344CB8AC3E}">
        <p14:creationId xmlns:p14="http://schemas.microsoft.com/office/powerpoint/2010/main" val="660179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1 Spalte 2 Bilder">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11F7B472-D0CD-4449-B4FF-9B494E4C2B6C}"/>
              </a:ext>
            </a:extLst>
          </p:cNvPr>
          <p:cNvSpPr/>
          <p:nvPr userDrawn="1"/>
        </p:nvSpPr>
        <p:spPr>
          <a:xfrm>
            <a:off x="3474418" y="2767054"/>
            <a:ext cx="5021582" cy="172232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4">
            <a:extLst>
              <a:ext uri="{FF2B5EF4-FFF2-40B4-BE49-F238E27FC236}">
                <a16:creationId xmlns:a16="http://schemas.microsoft.com/office/drawing/2014/main" id="{09572D3A-3A2E-EA48-B304-10A55364C0D2}"/>
              </a:ext>
            </a:extLst>
          </p:cNvPr>
          <p:cNvSpPr>
            <a:spLocks noGrp="1"/>
          </p:cNvSpPr>
          <p:nvPr>
            <p:ph type="title" hasCustomPrompt="1"/>
          </p:nvPr>
        </p:nvSpPr>
        <p:spPr>
          <a:xfrm>
            <a:off x="3474720" y="337434"/>
            <a:ext cx="5021280" cy="443198"/>
          </a:xfrm>
        </p:spPr>
        <p:txBody>
          <a:bodyPr/>
          <a:lstStyle/>
          <a:p>
            <a:r>
              <a:rPr lang="de-DE" dirty="0"/>
              <a:t>MASTERTITEL</a:t>
            </a:r>
          </a:p>
        </p:txBody>
      </p:sp>
      <p:sp>
        <p:nvSpPr>
          <p:cNvPr id="6" name="Textplatzhalter 5">
            <a:extLst>
              <a:ext uri="{FF2B5EF4-FFF2-40B4-BE49-F238E27FC236}">
                <a16:creationId xmlns:a16="http://schemas.microsoft.com/office/drawing/2014/main" id="{1F1B233F-95EE-E645-91D0-317A42A68E79}"/>
              </a:ext>
            </a:extLst>
          </p:cNvPr>
          <p:cNvSpPr>
            <a:spLocks noGrp="1"/>
          </p:cNvSpPr>
          <p:nvPr>
            <p:ph type="body" sz="quarter" idx="11" hasCustomPrompt="1"/>
          </p:nvPr>
        </p:nvSpPr>
        <p:spPr>
          <a:xfrm>
            <a:off x="3474718" y="879474"/>
            <a:ext cx="5021281" cy="346249"/>
          </a:xfrm>
        </p:spPr>
        <p:txBody>
          <a:bodyPr wrap="square" numCol="1">
            <a:spAutoFit/>
          </a:bodyPr>
          <a:lstStyle>
            <a:lvl1pPr>
              <a:defRPr sz="2500">
                <a:solidFill>
                  <a:schemeClr val="accent2"/>
                </a:solidFill>
              </a:defRPr>
            </a:lvl1pPr>
          </a:lstStyle>
          <a:p>
            <a:pPr lvl="0"/>
            <a:r>
              <a:rPr lang="de-DE" dirty="0"/>
              <a:t>ERFAHRUNGSBERICHTE</a:t>
            </a:r>
          </a:p>
        </p:txBody>
      </p:sp>
      <p:sp>
        <p:nvSpPr>
          <p:cNvPr id="10" name="Textplatzhalter 9">
            <a:extLst>
              <a:ext uri="{FF2B5EF4-FFF2-40B4-BE49-F238E27FC236}">
                <a16:creationId xmlns:a16="http://schemas.microsoft.com/office/drawing/2014/main" id="{DABF57D9-E8D9-ED46-96C9-669DBF4D890A}"/>
              </a:ext>
            </a:extLst>
          </p:cNvPr>
          <p:cNvSpPr>
            <a:spLocks noGrp="1"/>
          </p:cNvSpPr>
          <p:nvPr>
            <p:ph type="body" sz="quarter" idx="12" hasCustomPrompt="1"/>
          </p:nvPr>
        </p:nvSpPr>
        <p:spPr>
          <a:xfrm>
            <a:off x="3474718" y="1701800"/>
            <a:ext cx="5021582" cy="739237"/>
          </a:xfrm>
        </p:spPr>
        <p:txBody>
          <a:bodyPr numCol="1">
            <a:noAutofit/>
          </a:bodyPr>
          <a:lstStyle>
            <a:lvl1pPr>
              <a:lnSpc>
                <a:spcPct val="100000"/>
              </a:lnSpc>
              <a:spcBef>
                <a:spcPts val="0"/>
              </a:spcBef>
              <a:spcAft>
                <a:spcPts val="600"/>
              </a:spcAft>
              <a:defRPr sz="1400"/>
            </a:lvl1pPr>
            <a:lvl2pPr marL="0" indent="0">
              <a:buNone/>
              <a:defRPr sz="1400"/>
            </a:lvl2pPr>
            <a:lvl3pPr>
              <a:defRPr sz="1400"/>
            </a:lvl3pPr>
            <a:lvl4pPr>
              <a:defRPr sz="1400"/>
            </a:lvl4pPr>
            <a:lvl5pPr>
              <a:defRPr sz="1400"/>
            </a:lvl5pPr>
          </a:lstStyle>
          <a:p>
            <a:pPr lvl="0"/>
            <a:r>
              <a:rPr lang="de-DE" dirty="0"/>
              <a:t>Mastertextformat bearbeite </a:t>
            </a:r>
            <a:r>
              <a:rPr lang="de-DE" dirty="0" err="1"/>
              <a:t>öklafjlasdkjflökadjsfö</a:t>
            </a:r>
            <a:r>
              <a:rPr lang="de-DE" dirty="0"/>
              <a:t> </a:t>
            </a:r>
            <a:r>
              <a:rPr lang="de-DE" dirty="0" err="1"/>
              <a:t>alöksdjflöaksdjf</a:t>
            </a:r>
            <a:r>
              <a:rPr lang="de-DE" dirty="0"/>
              <a:t> </a:t>
            </a:r>
            <a:r>
              <a:rPr lang="de-DE" dirty="0" err="1"/>
              <a:t>aölksdjflökagjölfkgj</a:t>
            </a:r>
            <a:endParaRPr lang="de-DE" dirty="0"/>
          </a:p>
        </p:txBody>
      </p:sp>
      <p:sp>
        <p:nvSpPr>
          <p:cNvPr id="12" name="Bildplatzhalter 11">
            <a:extLst>
              <a:ext uri="{FF2B5EF4-FFF2-40B4-BE49-F238E27FC236}">
                <a16:creationId xmlns:a16="http://schemas.microsoft.com/office/drawing/2014/main" id="{F4690DA7-09A6-2044-8A31-E7FFA584AB24}"/>
              </a:ext>
            </a:extLst>
          </p:cNvPr>
          <p:cNvSpPr>
            <a:spLocks noGrp="1"/>
          </p:cNvSpPr>
          <p:nvPr>
            <p:ph type="pic" sz="quarter" idx="13"/>
          </p:nvPr>
        </p:nvSpPr>
        <p:spPr>
          <a:xfrm>
            <a:off x="647700" y="360000"/>
            <a:ext cx="2232000" cy="1620000"/>
          </a:xfrm>
          <a:ln w="3175">
            <a:solidFill>
              <a:schemeClr val="accent3"/>
            </a:solidFill>
          </a:ln>
        </p:spPr>
        <p:txBody>
          <a:bodyPr numCol="1"/>
          <a:lstStyle/>
          <a:p>
            <a:endParaRPr lang="de-DE"/>
          </a:p>
        </p:txBody>
      </p:sp>
      <p:sp>
        <p:nvSpPr>
          <p:cNvPr id="14" name="Textplatzhalter 13">
            <a:extLst>
              <a:ext uri="{FF2B5EF4-FFF2-40B4-BE49-F238E27FC236}">
                <a16:creationId xmlns:a16="http://schemas.microsoft.com/office/drawing/2014/main" id="{67F70852-7F91-DE49-8E73-B538A16AE6D5}"/>
              </a:ext>
            </a:extLst>
          </p:cNvPr>
          <p:cNvSpPr>
            <a:spLocks noGrp="1"/>
          </p:cNvSpPr>
          <p:nvPr>
            <p:ph type="body" sz="quarter" idx="14" hasCustomPrompt="1"/>
          </p:nvPr>
        </p:nvSpPr>
        <p:spPr>
          <a:xfrm>
            <a:off x="646138" y="2058988"/>
            <a:ext cx="2232000" cy="138499"/>
          </a:xfrm>
        </p:spPr>
        <p:txBody>
          <a:bodyPr wrap="square" numCol="1">
            <a:spAutoFit/>
          </a:bodyPr>
          <a:lstStyle>
            <a:lvl1pPr>
              <a:defRPr sz="1000">
                <a:solidFill>
                  <a:schemeClr val="tx1">
                    <a:lumMod val="75000"/>
                    <a:lumOff val="25000"/>
                  </a:schemeClr>
                </a:solidFill>
              </a:defRPr>
            </a:lvl1pPr>
          </a:lstStyle>
          <a:p>
            <a:pPr lvl="0"/>
            <a:r>
              <a:rPr lang="de-DE" dirty="0"/>
              <a:t>Abb.: Name</a:t>
            </a:r>
          </a:p>
        </p:txBody>
      </p:sp>
      <p:sp>
        <p:nvSpPr>
          <p:cNvPr id="16" name="Bildplatzhalter 15">
            <a:extLst>
              <a:ext uri="{FF2B5EF4-FFF2-40B4-BE49-F238E27FC236}">
                <a16:creationId xmlns:a16="http://schemas.microsoft.com/office/drawing/2014/main" id="{C8EECFB1-F2BD-BD4C-846C-C455117D87B6}"/>
              </a:ext>
            </a:extLst>
          </p:cNvPr>
          <p:cNvSpPr>
            <a:spLocks noGrp="1"/>
          </p:cNvSpPr>
          <p:nvPr>
            <p:ph type="pic" sz="quarter" idx="15"/>
          </p:nvPr>
        </p:nvSpPr>
        <p:spPr>
          <a:xfrm>
            <a:off x="648000" y="2441037"/>
            <a:ext cx="2232000" cy="1843172"/>
          </a:xfrm>
          <a:ln w="3175">
            <a:solidFill>
              <a:schemeClr val="accent3"/>
            </a:solidFill>
          </a:ln>
        </p:spPr>
        <p:txBody>
          <a:bodyPr numCol="1"/>
          <a:lstStyle/>
          <a:p>
            <a:endParaRPr lang="de-DE"/>
          </a:p>
        </p:txBody>
      </p:sp>
      <p:sp>
        <p:nvSpPr>
          <p:cNvPr id="18" name="Textplatzhalter 17">
            <a:extLst>
              <a:ext uri="{FF2B5EF4-FFF2-40B4-BE49-F238E27FC236}">
                <a16:creationId xmlns:a16="http://schemas.microsoft.com/office/drawing/2014/main" id="{FCCDE675-022F-384B-A7A8-24341190E358}"/>
              </a:ext>
            </a:extLst>
          </p:cNvPr>
          <p:cNvSpPr>
            <a:spLocks noGrp="1"/>
          </p:cNvSpPr>
          <p:nvPr>
            <p:ph type="body" sz="quarter" idx="16" hasCustomPrompt="1"/>
          </p:nvPr>
        </p:nvSpPr>
        <p:spPr>
          <a:xfrm>
            <a:off x="646114" y="4350884"/>
            <a:ext cx="2232024" cy="138499"/>
          </a:xfrm>
        </p:spPr>
        <p:txBody>
          <a:bodyPr numCol="1">
            <a:spAutoFit/>
          </a:bodyPr>
          <a:lstStyle>
            <a:lvl1pPr>
              <a:defRPr sz="1000">
                <a:solidFill>
                  <a:schemeClr val="tx1">
                    <a:lumMod val="75000"/>
                    <a:lumOff val="25000"/>
                  </a:schemeClr>
                </a:solidFill>
              </a:defRPr>
            </a:lvl1pPr>
          </a:lstStyle>
          <a:p>
            <a:pPr lvl="0"/>
            <a:r>
              <a:rPr lang="de-DE" dirty="0"/>
              <a:t>Abb.: Name</a:t>
            </a:r>
          </a:p>
        </p:txBody>
      </p:sp>
      <p:sp>
        <p:nvSpPr>
          <p:cNvPr id="22" name="Textplatzhalter 21">
            <a:extLst>
              <a:ext uri="{FF2B5EF4-FFF2-40B4-BE49-F238E27FC236}">
                <a16:creationId xmlns:a16="http://schemas.microsoft.com/office/drawing/2014/main" id="{C563AD09-8910-A040-971A-246C45AEFFD1}"/>
              </a:ext>
            </a:extLst>
          </p:cNvPr>
          <p:cNvSpPr>
            <a:spLocks noGrp="1"/>
          </p:cNvSpPr>
          <p:nvPr>
            <p:ph type="body" sz="quarter" idx="17"/>
          </p:nvPr>
        </p:nvSpPr>
        <p:spPr>
          <a:xfrm>
            <a:off x="3474718" y="2767054"/>
            <a:ext cx="5021281" cy="1722329"/>
          </a:xfrm>
        </p:spPr>
        <p:txBody>
          <a:bodyPr lIns="180000" tIns="144000" rIns="180000" bIns="180000" numCol="1" anchor="ctr" anchorCtr="0">
            <a:normAutofit/>
          </a:bodyPr>
          <a:lstStyle>
            <a:lvl1pPr>
              <a:spcBef>
                <a:spcPts val="0"/>
              </a:spcBef>
              <a:spcAft>
                <a:spcPts val="600"/>
              </a:spcAft>
              <a:defRPr sz="1400"/>
            </a:lvl1pPr>
            <a:lvl2pPr>
              <a:spcBef>
                <a:spcPts val="0"/>
              </a:spcBef>
              <a:spcAft>
                <a:spcPts val="600"/>
              </a:spcAft>
              <a:defRPr sz="1400"/>
            </a:lvl2pPr>
            <a:lvl3pPr>
              <a:defRPr sz="1400"/>
            </a:lvl3pPr>
            <a:lvl4pPr>
              <a:defRPr sz="1400"/>
            </a:lvl4pPr>
            <a:lvl5pPr>
              <a:defRPr sz="1400"/>
            </a:lvl5pPr>
          </a:lstStyle>
          <a:p>
            <a:pPr lvl="0"/>
            <a:r>
              <a:rPr lang="de-DE" dirty="0"/>
              <a:t>Mastertextformat bearbeiten</a:t>
            </a:r>
          </a:p>
          <a:p>
            <a:pPr lvl="1"/>
            <a:r>
              <a:rPr lang="de-DE" dirty="0"/>
              <a:t>Zweite Ebene</a:t>
            </a:r>
          </a:p>
          <a:p>
            <a:pPr lvl="1"/>
            <a:r>
              <a:rPr lang="de-DE" dirty="0" err="1"/>
              <a:t>aölsdkjfalödj</a:t>
            </a:r>
            <a:endParaRPr lang="de-DE" dirty="0"/>
          </a:p>
        </p:txBody>
      </p:sp>
      <p:sp>
        <p:nvSpPr>
          <p:cNvPr id="29" name="Foliennummernplatzhalter 28">
            <a:extLst>
              <a:ext uri="{FF2B5EF4-FFF2-40B4-BE49-F238E27FC236}">
                <a16:creationId xmlns:a16="http://schemas.microsoft.com/office/drawing/2014/main" id="{2A9C4C7B-ECEC-3F46-9863-C46023432F30}"/>
              </a:ext>
            </a:extLst>
          </p:cNvPr>
          <p:cNvSpPr>
            <a:spLocks noGrp="1"/>
          </p:cNvSpPr>
          <p:nvPr>
            <p:ph type="sldNum" sz="quarter" idx="19"/>
          </p:nvPr>
        </p:nvSpPr>
        <p:spPr/>
        <p:txBody>
          <a:bodyPr/>
          <a:lstStyle/>
          <a:p>
            <a:fld id="{ED76730B-340B-944F-97E7-D9AAB3BD5E3F}" type="slidenum">
              <a:rPr lang="de-DE" smtClean="0"/>
              <a:t>‹Nr.›</a:t>
            </a:fld>
            <a:endParaRPr lang="de-DE"/>
          </a:p>
        </p:txBody>
      </p:sp>
      <p:cxnSp>
        <p:nvCxnSpPr>
          <p:cNvPr id="30" name="Gerade Verbindung 29">
            <a:extLst>
              <a:ext uri="{FF2B5EF4-FFF2-40B4-BE49-F238E27FC236}">
                <a16:creationId xmlns:a16="http://schemas.microsoft.com/office/drawing/2014/main" id="{CBF8D72A-7035-0548-B47F-47E66A10EF2E}"/>
              </a:ext>
            </a:extLst>
          </p:cNvPr>
          <p:cNvCxnSpPr>
            <a:cxnSpLocks/>
          </p:cNvCxnSpPr>
          <p:nvPr userDrawn="1"/>
        </p:nvCxnSpPr>
        <p:spPr>
          <a:xfrm>
            <a:off x="3474418" y="743282"/>
            <a:ext cx="5021582" cy="0"/>
          </a:xfrm>
          <a:prstGeom prst="line">
            <a:avLst/>
          </a:prstGeom>
          <a:ln w="15875">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29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line 2 Zeil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FB0D8-B386-0647-B04F-8016FF18E51A}"/>
              </a:ext>
            </a:extLst>
          </p:cNvPr>
          <p:cNvSpPr>
            <a:spLocks noGrp="1"/>
          </p:cNvSpPr>
          <p:nvPr>
            <p:ph type="title" hasCustomPrompt="1"/>
          </p:nvPr>
        </p:nvSpPr>
        <p:spPr>
          <a:xfrm>
            <a:off x="648000" y="337434"/>
            <a:ext cx="7848000" cy="886397"/>
          </a:xfrm>
        </p:spPr>
        <p:txBody>
          <a:bodyPr/>
          <a:lstStyle/>
          <a:p>
            <a:r>
              <a:rPr lang="de-DE" dirty="0"/>
              <a:t>MASTERTITEL</a:t>
            </a:r>
            <a:br>
              <a:rPr lang="de-DE" dirty="0"/>
            </a:br>
            <a:r>
              <a:rPr lang="de-DE" dirty="0"/>
              <a:t>2 ZEILEN</a:t>
            </a:r>
          </a:p>
        </p:txBody>
      </p:sp>
      <p:sp>
        <p:nvSpPr>
          <p:cNvPr id="6" name="Textplatzhalter 5">
            <a:extLst>
              <a:ext uri="{FF2B5EF4-FFF2-40B4-BE49-F238E27FC236}">
                <a16:creationId xmlns:a16="http://schemas.microsoft.com/office/drawing/2014/main" id="{B76DDAC1-2750-AB4B-8648-A3A6EF665EEA}"/>
              </a:ext>
            </a:extLst>
          </p:cNvPr>
          <p:cNvSpPr>
            <a:spLocks noGrp="1"/>
          </p:cNvSpPr>
          <p:nvPr>
            <p:ph type="body" sz="quarter" idx="11"/>
          </p:nvPr>
        </p:nvSpPr>
        <p:spPr>
          <a:xfrm>
            <a:off x="648000" y="1728000"/>
            <a:ext cx="7848300" cy="2736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2" name="Foliennummernplatzhalter 11">
            <a:extLst>
              <a:ext uri="{FF2B5EF4-FFF2-40B4-BE49-F238E27FC236}">
                <a16:creationId xmlns:a16="http://schemas.microsoft.com/office/drawing/2014/main" id="{0D6B4F57-5E82-C741-B75F-9D16CF106477}"/>
              </a:ext>
            </a:extLst>
          </p:cNvPr>
          <p:cNvSpPr>
            <a:spLocks noGrp="1"/>
          </p:cNvSpPr>
          <p:nvPr>
            <p:ph type="sldNum" sz="quarter" idx="13"/>
          </p:nvPr>
        </p:nvSpPr>
        <p:spPr/>
        <p:txBody>
          <a:bodyPr/>
          <a:lstStyle/>
          <a:p>
            <a:fld id="{ED76730B-340B-944F-97E7-D9AAB3BD5E3F}" type="slidenum">
              <a:rPr lang="de-DE" smtClean="0"/>
              <a:t>‹Nr.›</a:t>
            </a:fld>
            <a:endParaRPr lang="de-DE"/>
          </a:p>
        </p:txBody>
      </p:sp>
      <p:cxnSp>
        <p:nvCxnSpPr>
          <p:cNvPr id="14" name="Gerade Verbindung 13">
            <a:extLst>
              <a:ext uri="{FF2B5EF4-FFF2-40B4-BE49-F238E27FC236}">
                <a16:creationId xmlns:a16="http://schemas.microsoft.com/office/drawing/2014/main" id="{2B36CF42-30EA-5C42-B323-513A1992B329}"/>
              </a:ext>
            </a:extLst>
          </p:cNvPr>
          <p:cNvCxnSpPr/>
          <p:nvPr userDrawn="1"/>
        </p:nvCxnSpPr>
        <p:spPr>
          <a:xfrm>
            <a:off x="648000" y="1180816"/>
            <a:ext cx="7848000" cy="0"/>
          </a:xfrm>
          <a:prstGeom prst="line">
            <a:avLst/>
          </a:prstGeom>
          <a:ln w="15875">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3140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94D092-2B00-8F40-A142-F67F54265971}"/>
              </a:ext>
            </a:extLst>
          </p:cNvPr>
          <p:cNvSpPr>
            <a:spLocks noGrp="1"/>
          </p:cNvSpPr>
          <p:nvPr>
            <p:ph type="title" hasCustomPrompt="1"/>
          </p:nvPr>
        </p:nvSpPr>
        <p:spPr/>
        <p:txBody>
          <a:bodyPr/>
          <a:lstStyle/>
          <a:p>
            <a:r>
              <a:rPr lang="de-DE" dirty="0"/>
              <a:t>MASTER TABELLE</a:t>
            </a:r>
          </a:p>
        </p:txBody>
      </p:sp>
      <p:sp>
        <p:nvSpPr>
          <p:cNvPr id="13" name="Foliennummernplatzhalter 12">
            <a:extLst>
              <a:ext uri="{FF2B5EF4-FFF2-40B4-BE49-F238E27FC236}">
                <a16:creationId xmlns:a16="http://schemas.microsoft.com/office/drawing/2014/main" id="{BB2802EE-2202-9040-8ABD-15D77FCD7839}"/>
              </a:ext>
            </a:extLst>
          </p:cNvPr>
          <p:cNvSpPr>
            <a:spLocks noGrp="1"/>
          </p:cNvSpPr>
          <p:nvPr>
            <p:ph type="sldNum" sz="quarter" idx="11"/>
          </p:nvPr>
        </p:nvSpPr>
        <p:spPr/>
        <p:txBody>
          <a:bodyPr/>
          <a:lstStyle/>
          <a:p>
            <a:fld id="{ED76730B-340B-944F-97E7-D9AAB3BD5E3F}" type="slidenum">
              <a:rPr lang="de-DE" smtClean="0"/>
              <a:t>‹Nr.›</a:t>
            </a:fld>
            <a:endParaRPr lang="de-DE"/>
          </a:p>
        </p:txBody>
      </p:sp>
      <p:cxnSp>
        <p:nvCxnSpPr>
          <p:cNvPr id="14" name="Gerade Verbindung 13">
            <a:extLst>
              <a:ext uri="{FF2B5EF4-FFF2-40B4-BE49-F238E27FC236}">
                <a16:creationId xmlns:a16="http://schemas.microsoft.com/office/drawing/2014/main" id="{1A872522-EFB2-4444-A23C-27F0067C8F7F}"/>
              </a:ext>
            </a:extLst>
          </p:cNvPr>
          <p:cNvCxnSpPr/>
          <p:nvPr userDrawn="1"/>
        </p:nvCxnSpPr>
        <p:spPr>
          <a:xfrm>
            <a:off x="648000" y="743282"/>
            <a:ext cx="7848000" cy="0"/>
          </a:xfrm>
          <a:prstGeom prst="line">
            <a:avLst/>
          </a:prstGeom>
          <a:ln w="15875">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43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742DF18-C013-AB4B-9207-3003A87544D7}"/>
              </a:ext>
            </a:extLst>
          </p:cNvPr>
          <p:cNvSpPr>
            <a:spLocks noGrp="1"/>
          </p:cNvSpPr>
          <p:nvPr>
            <p:ph type="sldNum" sz="quarter" idx="10"/>
          </p:nvPr>
        </p:nvSpPr>
        <p:spPr/>
        <p:txBody>
          <a:bodyPr/>
          <a:lstStyle/>
          <a:p>
            <a:fld id="{ED76730B-340B-944F-97E7-D9AAB3BD5E3F}" type="slidenum">
              <a:rPr lang="de-DE" smtClean="0"/>
              <a:pPr/>
              <a:t>‹Nr.›</a:t>
            </a:fld>
            <a:endParaRPr lang="de-DE" dirty="0"/>
          </a:p>
        </p:txBody>
      </p:sp>
    </p:spTree>
    <p:extLst>
      <p:ext uri="{BB962C8B-B14F-4D97-AF65-F5344CB8AC3E}">
        <p14:creationId xmlns:p14="http://schemas.microsoft.com/office/powerpoint/2010/main" val="3962023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C5E1EE3-0DE7-034F-B5D5-67D673F04E29}"/>
              </a:ext>
            </a:extLst>
          </p:cNvPr>
          <p:cNvSpPr>
            <a:spLocks noGrp="1"/>
          </p:cNvSpPr>
          <p:nvPr>
            <p:ph type="sldNum" sz="quarter" idx="10"/>
          </p:nvPr>
        </p:nvSpPr>
        <p:spPr/>
        <p:txBody>
          <a:bodyPr/>
          <a:lstStyle/>
          <a:p>
            <a:fld id="{ED76730B-340B-944F-97E7-D9AAB3BD5E3F}" type="slidenum">
              <a:rPr lang="de-DE" smtClean="0"/>
              <a:pPr/>
              <a:t>‹Nr.›</a:t>
            </a:fld>
            <a:endParaRPr lang="de-DE" dirty="0"/>
          </a:p>
        </p:txBody>
      </p:sp>
      <p:sp>
        <p:nvSpPr>
          <p:cNvPr id="4" name="Textfeld 3">
            <a:extLst>
              <a:ext uri="{FF2B5EF4-FFF2-40B4-BE49-F238E27FC236}">
                <a16:creationId xmlns:a16="http://schemas.microsoft.com/office/drawing/2014/main" id="{F39EE447-A84F-B948-BFC6-0396D89BD987}"/>
              </a:ext>
            </a:extLst>
          </p:cNvPr>
          <p:cNvSpPr txBox="1"/>
          <p:nvPr userDrawn="1"/>
        </p:nvSpPr>
        <p:spPr>
          <a:xfrm>
            <a:off x="667350" y="1297859"/>
            <a:ext cx="4809218" cy="1169551"/>
          </a:xfrm>
          <a:prstGeom prst="rect">
            <a:avLst/>
          </a:prstGeom>
          <a:noFill/>
        </p:spPr>
        <p:txBody>
          <a:bodyPr wrap="square" lIns="0" tIns="0" rIns="0" bIns="0" rtlCol="0">
            <a:spAutoFit/>
          </a:bodyPr>
          <a:lstStyle/>
          <a:p>
            <a:r>
              <a:rPr lang="de-DE" sz="3800" b="0" i="0" dirty="0">
                <a:solidFill>
                  <a:schemeClr val="tx2"/>
                </a:solidFill>
                <a:latin typeface="Calibri" panose="020F0502020204030204" pitchFamily="34" charset="0"/>
                <a:cs typeface="Calibri" panose="020F0502020204030204" pitchFamily="34" charset="0"/>
              </a:rPr>
              <a:t>DANKE FÜR IHRE </a:t>
            </a:r>
          </a:p>
          <a:p>
            <a:r>
              <a:rPr lang="de-DE" sz="3800" b="0" i="0" dirty="0">
                <a:solidFill>
                  <a:schemeClr val="tx2"/>
                </a:solidFill>
                <a:latin typeface="Calibri" panose="020F0502020204030204" pitchFamily="34" charset="0"/>
                <a:cs typeface="Calibri" panose="020F0502020204030204" pitchFamily="34" charset="0"/>
              </a:rPr>
              <a:t>AUFMERKSAMKEIT!</a:t>
            </a:r>
          </a:p>
        </p:txBody>
      </p:sp>
    </p:spTree>
    <p:extLst>
      <p:ext uri="{BB962C8B-B14F-4D97-AF65-F5344CB8AC3E}">
        <p14:creationId xmlns:p14="http://schemas.microsoft.com/office/powerpoint/2010/main" val="2913637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8000" y="337434"/>
            <a:ext cx="7848000" cy="443198"/>
          </a:xfrm>
          <a:prstGeom prst="rect">
            <a:avLst/>
          </a:prstGeom>
          <a:ln>
            <a:noFill/>
          </a:ln>
        </p:spPr>
        <p:txBody>
          <a:bodyPr vert="horz" lIns="0" tIns="0" rIns="0" bIns="0" rtlCol="0" anchor="t" anchorCtr="0">
            <a:spAutoFit/>
          </a:bodyPr>
          <a:lstStyle/>
          <a:p>
            <a:r>
              <a:rPr lang="de-DE" dirty="0"/>
              <a:t>SPRECHEN STATT TIPPEN?!</a:t>
            </a:r>
            <a:endParaRPr lang="en-US" dirty="0"/>
          </a:p>
        </p:txBody>
      </p:sp>
      <p:sp>
        <p:nvSpPr>
          <p:cNvPr id="3" name="Text Placeholder 2"/>
          <p:cNvSpPr>
            <a:spLocks noGrp="1"/>
          </p:cNvSpPr>
          <p:nvPr>
            <p:ph type="body" idx="1"/>
          </p:nvPr>
        </p:nvSpPr>
        <p:spPr>
          <a:xfrm>
            <a:off x="648000" y="1713540"/>
            <a:ext cx="7848000" cy="2736000"/>
          </a:xfrm>
          <a:prstGeom prst="rect">
            <a:avLst/>
          </a:prstGeom>
        </p:spPr>
        <p:txBody>
          <a:bodyPr vert="horz" lIns="0" tIns="0" rIns="0" bIns="0" numCol="2" spcCol="576000" rtlCol="0">
            <a:normAutofit/>
          </a:bodyPr>
          <a:lstStyle/>
          <a:p>
            <a:pPr lvl="0"/>
            <a:r>
              <a:rPr lang="de-DE" dirty="0"/>
              <a:t>Mastertextformat bearbeiten</a:t>
            </a:r>
          </a:p>
          <a:p>
            <a:pPr lvl="1"/>
            <a:r>
              <a:rPr lang="de-DE" dirty="0"/>
              <a:t>Aufzählung</a:t>
            </a:r>
          </a:p>
        </p:txBody>
      </p:sp>
      <p:sp>
        <p:nvSpPr>
          <p:cNvPr id="16" name="Foliennummernplatzhalter 15">
            <a:extLst>
              <a:ext uri="{FF2B5EF4-FFF2-40B4-BE49-F238E27FC236}">
                <a16:creationId xmlns:a16="http://schemas.microsoft.com/office/drawing/2014/main" id="{181EAD34-1925-AD4C-9268-FC514EAA5A38}"/>
              </a:ext>
            </a:extLst>
          </p:cNvPr>
          <p:cNvSpPr>
            <a:spLocks noGrp="1"/>
          </p:cNvSpPr>
          <p:nvPr>
            <p:ph type="sldNum" sz="quarter" idx="4"/>
          </p:nvPr>
        </p:nvSpPr>
        <p:spPr>
          <a:xfrm>
            <a:off x="667350" y="4775214"/>
            <a:ext cx="803641" cy="274637"/>
          </a:xfrm>
          <a:prstGeom prst="rect">
            <a:avLst/>
          </a:prstGeom>
        </p:spPr>
        <p:txBody>
          <a:bodyPr vert="horz" lIns="0" tIns="0" rIns="0" bIns="0" rtlCol="0" anchor="ctr"/>
          <a:lstStyle>
            <a:lvl1pPr algn="l">
              <a:defRPr sz="1000" b="0" i="0">
                <a:solidFill>
                  <a:schemeClr val="tx1">
                    <a:tint val="75000"/>
                  </a:schemeClr>
                </a:solidFill>
                <a:latin typeface="Calibri" panose="020F0502020204030204" pitchFamily="34" charset="0"/>
                <a:cs typeface="Calibri" panose="020F0502020204030204" pitchFamily="34" charset="0"/>
              </a:defRPr>
            </a:lvl1pPr>
          </a:lstStyle>
          <a:p>
            <a:fld id="{ED76730B-340B-944F-97E7-D9AAB3BD5E3F}" type="slidenum">
              <a:rPr lang="de-DE" smtClean="0"/>
              <a:pPr/>
              <a:t>‹Nr.›</a:t>
            </a:fld>
            <a:endParaRPr lang="de-DE" dirty="0"/>
          </a:p>
        </p:txBody>
      </p:sp>
    </p:spTree>
    <p:extLst>
      <p:ext uri="{BB962C8B-B14F-4D97-AF65-F5344CB8AC3E}">
        <p14:creationId xmlns:p14="http://schemas.microsoft.com/office/powerpoint/2010/main" val="151336650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685800" rtl="0" eaLnBrk="1" latinLnBrk="0" hangingPunct="1">
        <a:lnSpc>
          <a:spcPct val="90000"/>
        </a:lnSpc>
        <a:spcBef>
          <a:spcPct val="0"/>
        </a:spcBef>
        <a:buNone/>
        <a:defRPr sz="3200" b="1" i="0" kern="1200">
          <a:ln>
            <a:noFill/>
          </a:ln>
          <a:solidFill>
            <a:schemeClr val="tx2"/>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100000"/>
        </a:lnSpc>
        <a:spcBef>
          <a:spcPts val="0"/>
        </a:spcBef>
        <a:spcAft>
          <a:spcPts val="600"/>
        </a:spcAft>
        <a:buFontTx/>
        <a:buNone/>
        <a:defRPr sz="2800" b="0" i="0" kern="1200">
          <a:solidFill>
            <a:schemeClr val="tx1"/>
          </a:solidFill>
          <a:latin typeface="Calibri Light" panose="020F0302020204030204" pitchFamily="34" charset="0"/>
          <a:ea typeface="+mn-ea"/>
          <a:cs typeface="Calibri Light" panose="020F0302020204030204" pitchFamily="34" charset="0"/>
        </a:defRPr>
      </a:lvl1pPr>
      <a:lvl2pPr marL="180975" indent="-180975" algn="l" defTabSz="685800" rtl="0" eaLnBrk="1" latinLnBrk="0" hangingPunct="1">
        <a:lnSpc>
          <a:spcPct val="100000"/>
        </a:lnSpc>
        <a:spcBef>
          <a:spcPts val="0"/>
        </a:spcBef>
        <a:spcAft>
          <a:spcPts val="600"/>
        </a:spcAft>
        <a:buClr>
          <a:schemeClr val="accent2"/>
        </a:buClr>
        <a:buFont typeface="Arial" panose="020B0604020202020204" pitchFamily="34" charset="0"/>
        <a:buChar char="•"/>
        <a:tabLst/>
        <a:defRPr sz="2800" b="0" i="0" kern="1200">
          <a:solidFill>
            <a:schemeClr val="tx1"/>
          </a:solidFill>
          <a:latin typeface="Calibri Light" panose="020F0302020204030204" pitchFamily="34" charset="0"/>
          <a:ea typeface="+mn-ea"/>
          <a:cs typeface="Calibri Light" panose="020F030202020403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hyperlink" Target="https://youtu.be/XPhmpfiWEEw" TargetMode="External"/><Relationship Id="rId3" Type="http://schemas.openxmlformats.org/officeDocument/2006/relationships/hyperlink" Target="https://kwp.at/raus-aus-dem-alltag-rein-in-die-virtuelle-welt/" TargetMode="External"/><Relationship Id="rId7" Type="http://schemas.openxmlformats.org/officeDocument/2006/relationships/hyperlink" Target="https://youtu.be/rG4jSz_2HDY"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youtu.be/N3ywcoqR4Co" TargetMode="External"/><Relationship Id="rId11" Type="http://schemas.openxmlformats.org/officeDocument/2006/relationships/image" Target="../media/image30.jpeg"/><Relationship Id="rId5" Type="http://schemas.openxmlformats.org/officeDocument/2006/relationships/hyperlink" Target="https://youtu.be/Gq0tRgpOvnA" TargetMode="External"/><Relationship Id="rId10" Type="http://schemas.openxmlformats.org/officeDocument/2006/relationships/image" Target="../media/image29.png"/><Relationship Id="rId4" Type="http://schemas.openxmlformats.org/officeDocument/2006/relationships/hyperlink" Target="https://www.rendever.com/" TargetMode="External"/><Relationship Id="rId9" Type="http://schemas.openxmlformats.org/officeDocument/2006/relationships/hyperlink" Target="https://youtu.be/WsMjBMxpUT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hyperlink" Target="https://youtu.be/WsMjBMxpUTc" TargetMode="External"/><Relationship Id="rId2" Type="http://schemas.openxmlformats.org/officeDocument/2006/relationships/image" Target="../media/image31.jpg"/><Relationship Id="rId1" Type="http://schemas.openxmlformats.org/officeDocument/2006/relationships/slideLayout" Target="../slideLayouts/slideLayout4.xml"/><Relationship Id="rId6" Type="http://schemas.openxmlformats.org/officeDocument/2006/relationships/hyperlink" Target="https://youtu.be/XPhmpfiWEEw" TargetMode="External"/><Relationship Id="rId5" Type="http://schemas.openxmlformats.org/officeDocument/2006/relationships/hyperlink" Target="https://youtu.be/rG4jSz_2HDY" TargetMode="Externa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youtu.be/Uvufun6xer8"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deepl.com/translator"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artsandculture.google.com/story/SQWxuZfE5ki3mQ"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microsoft.com/de-de/ai/seeing-ai"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svg"/><Relationship Id="rId3" Type="http://schemas.openxmlformats.org/officeDocument/2006/relationships/hyperlink" Target="https://www.microsoft.com/de-de/ai/seeing-ai" TargetMode="External"/><Relationship Id="rId7" Type="http://schemas.openxmlformats.org/officeDocument/2006/relationships/image" Target="../media/image43.jpeg"/><Relationship Id="rId12"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2.jpeg"/><Relationship Id="rId11" Type="http://schemas.openxmlformats.org/officeDocument/2006/relationships/image" Target="../media/image47.svg"/><Relationship Id="rId5" Type="http://schemas.openxmlformats.org/officeDocument/2006/relationships/image" Target="../media/image41.jpeg"/><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hyperlink" Target="https://youtu.be/cQ54GDm1eL0" TargetMode="External"/><Relationship Id="rId2" Type="http://schemas.openxmlformats.org/officeDocument/2006/relationships/hyperlink" Target="https://medialab.apa.at/die-angst-des-roboters-vor-dem-unentschieden/"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hyperlink" Target="https://youtu.be/uH813u7_b0s" TargetMode="External"/><Relationship Id="rId3" Type="http://schemas.openxmlformats.org/officeDocument/2006/relationships/hyperlink" Target="https://www.digitaleseniorinnen.at/fileadmin/redakteure/Downloads/Handout_Digitale_Trends.pdf" TargetMode="External"/><Relationship Id="rId7" Type="http://schemas.openxmlformats.org/officeDocument/2006/relationships/hyperlink" Target="https://youtu.be/7qRCayXllpg" TargetMode="External"/><Relationship Id="rId2" Type="http://schemas.openxmlformats.org/officeDocument/2006/relationships/hyperlink" Target="https://www.digitaleseniorinnen.at/fileadmin/redakteure/Downloads/Leitfaden_Digitale_Trends.pdf" TargetMode="External"/><Relationship Id="rId1" Type="http://schemas.openxmlformats.org/officeDocument/2006/relationships/slideLayout" Target="../slideLayouts/slideLayout3.xml"/><Relationship Id="rId6" Type="http://schemas.openxmlformats.org/officeDocument/2006/relationships/hyperlink" Target="https://youtu.be/3RsmRMqX2IY" TargetMode="External"/><Relationship Id="rId5" Type="http://schemas.openxmlformats.org/officeDocument/2006/relationships/hyperlink" Target="https://youtu.be/uMrTanwaTjQ" TargetMode="External"/><Relationship Id="rId4" Type="http://schemas.openxmlformats.org/officeDocument/2006/relationships/hyperlink" Target="https://padlet.com/oiat/Digitale_Trends" TargetMode="External"/><Relationship Id="rId9" Type="http://schemas.openxmlformats.org/officeDocument/2006/relationships/hyperlink" Target="https://www.digitaleseniorinnen.at/leistungen/schulungsmaterialien/"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hyperlink" Target="http://augmentedcreativity.ch/downloads/AugmentedCreativity_Markers_DE.pdf" TargetMode="External"/><Relationship Id="rId4" Type="http://schemas.openxmlformats.org/officeDocument/2006/relationships/hyperlink" Target="http://augmentedcreativity.ch/"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cloud.oiat.at/index.php/s/4dRzeJQ2tDsmrYr" TargetMode="External"/><Relationship Id="rId3" Type="http://schemas.openxmlformats.org/officeDocument/2006/relationships/image" Target="../media/image14.png"/><Relationship Id="rId7"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hyperlink" Target="http://augmentedcreativity.ch/downloads/AugmentedCreativity_Markers_DE.pdf" TargetMode="External"/><Relationship Id="rId4" Type="http://schemas.openxmlformats.org/officeDocument/2006/relationships/hyperlink" Target="http://augmentedcreativity.ch/" TargetMode="Externa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247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2CE381F5-4A61-604C-84D3-15ECCA9B7DC4}"/>
              </a:ext>
            </a:extLst>
          </p:cNvPr>
          <p:cNvSpPr>
            <a:spLocks noGrp="1"/>
          </p:cNvSpPr>
          <p:nvPr>
            <p:ph type="body" sz="quarter" idx="11"/>
          </p:nvPr>
        </p:nvSpPr>
        <p:spPr>
          <a:xfrm>
            <a:off x="648000" y="879474"/>
            <a:ext cx="7848000" cy="384721"/>
          </a:xfrm>
        </p:spPr>
        <p:txBody>
          <a:bodyPr/>
          <a:lstStyle/>
          <a:p>
            <a:r>
              <a:rPr lang="de-DE" dirty="0"/>
              <a:t>AR – Kontaktlinse</a:t>
            </a:r>
          </a:p>
        </p:txBody>
      </p:sp>
      <p:sp>
        <p:nvSpPr>
          <p:cNvPr id="25" name="Textplatzhalter 24">
            <a:extLst>
              <a:ext uri="{FF2B5EF4-FFF2-40B4-BE49-F238E27FC236}">
                <a16:creationId xmlns:a16="http://schemas.microsoft.com/office/drawing/2014/main" id="{8E259AA1-B09D-A14B-8B77-1FD76B1337AC}"/>
              </a:ext>
            </a:extLst>
          </p:cNvPr>
          <p:cNvSpPr>
            <a:spLocks noGrp="1"/>
          </p:cNvSpPr>
          <p:nvPr>
            <p:ph type="body" sz="quarter" idx="12"/>
          </p:nvPr>
        </p:nvSpPr>
        <p:spPr>
          <a:xfrm>
            <a:off x="648000" y="1728000"/>
            <a:ext cx="4075254" cy="2736000"/>
          </a:xfrm>
        </p:spPr>
        <p:txBody>
          <a:bodyPr>
            <a:noAutofit/>
          </a:bodyPr>
          <a:lstStyle/>
          <a:p>
            <a:r>
              <a:rPr lang="de-AT" sz="1900" dirty="0"/>
              <a:t>AR-Nutzung ohne Brille?!</a:t>
            </a:r>
          </a:p>
          <a:p>
            <a:r>
              <a:rPr lang="de-AT" sz="1900" dirty="0"/>
              <a:t>Mojo Vision soll relevante, hilfreiche Informationen anzeigen, und zwar nur dann, wenn man sie benötigt. </a:t>
            </a:r>
          </a:p>
          <a:p>
            <a:r>
              <a:rPr lang="de-AT" sz="1900" dirty="0"/>
              <a:t>Je weniger für das Gegenüber ersichtlich ist, dass AR verwendet wird, desto eher ergeben sich auch ethische Fragen. </a:t>
            </a:r>
          </a:p>
          <a:p>
            <a:endParaRPr lang="de-AT" sz="1900" dirty="0"/>
          </a:p>
          <a:p>
            <a:endParaRPr lang="de-DE" sz="1900" dirty="0"/>
          </a:p>
        </p:txBody>
      </p:sp>
      <p:sp>
        <p:nvSpPr>
          <p:cNvPr id="3" name="Textplatzhalter 2">
            <a:extLst>
              <a:ext uri="{FF2B5EF4-FFF2-40B4-BE49-F238E27FC236}">
                <a16:creationId xmlns:a16="http://schemas.microsoft.com/office/drawing/2014/main" id="{10AAC061-D6ED-47EE-A7FA-D27388C40CB9}"/>
              </a:ext>
            </a:extLst>
          </p:cNvPr>
          <p:cNvSpPr>
            <a:spLocks noGrp="1"/>
          </p:cNvSpPr>
          <p:nvPr>
            <p:ph type="body" sz="quarter" idx="14"/>
          </p:nvPr>
        </p:nvSpPr>
        <p:spPr>
          <a:xfrm>
            <a:off x="4859038" y="4325501"/>
            <a:ext cx="3636962" cy="153888"/>
          </a:xfrm>
        </p:spPr>
        <p:txBody>
          <a:bodyPr/>
          <a:lstStyle/>
          <a:p>
            <a:r>
              <a:rPr lang="de-AT" dirty="0"/>
              <a:t>Quelle: Mojo Vision</a:t>
            </a:r>
          </a:p>
        </p:txBody>
      </p:sp>
      <p:sp>
        <p:nvSpPr>
          <p:cNvPr id="26" name="Foliennummernplatzhalter 25">
            <a:extLst>
              <a:ext uri="{FF2B5EF4-FFF2-40B4-BE49-F238E27FC236}">
                <a16:creationId xmlns:a16="http://schemas.microsoft.com/office/drawing/2014/main" id="{15177DCF-C16C-CC4F-955F-DB9DCC1BE7E0}"/>
              </a:ext>
            </a:extLst>
          </p:cNvPr>
          <p:cNvSpPr>
            <a:spLocks noGrp="1"/>
          </p:cNvSpPr>
          <p:nvPr>
            <p:ph type="sldNum" sz="quarter" idx="16"/>
          </p:nvPr>
        </p:nvSpPr>
        <p:spPr/>
        <p:txBody>
          <a:bodyPr/>
          <a:lstStyle/>
          <a:p>
            <a:fld id="{ED76730B-340B-944F-97E7-D9AAB3BD5E3F}" type="slidenum">
              <a:rPr lang="de-DE" smtClean="0"/>
              <a:t>10</a:t>
            </a:fld>
            <a:endParaRPr lang="de-DE" dirty="0"/>
          </a:p>
        </p:txBody>
      </p:sp>
      <p:sp>
        <p:nvSpPr>
          <p:cNvPr id="15" name="Titel 14">
            <a:extLst>
              <a:ext uri="{FF2B5EF4-FFF2-40B4-BE49-F238E27FC236}">
                <a16:creationId xmlns:a16="http://schemas.microsoft.com/office/drawing/2014/main" id="{321ADFC2-6761-AE45-9D84-BE733725420D}"/>
              </a:ext>
            </a:extLst>
          </p:cNvPr>
          <p:cNvSpPr>
            <a:spLocks noGrp="1"/>
          </p:cNvSpPr>
          <p:nvPr>
            <p:ph type="title"/>
          </p:nvPr>
        </p:nvSpPr>
        <p:spPr/>
        <p:txBody>
          <a:bodyPr/>
          <a:lstStyle/>
          <a:p>
            <a:r>
              <a:rPr lang="de-DE" dirty="0"/>
              <a:t>Digitale Trends</a:t>
            </a:r>
          </a:p>
        </p:txBody>
      </p:sp>
      <p:pic>
        <p:nvPicPr>
          <p:cNvPr id="7" name="Bildplatzhalter 6" descr="Ein Bild, das Person, haltend, Hand enthält.&#10;&#10;Automatisch generierte Beschreibung">
            <a:extLst>
              <a:ext uri="{FF2B5EF4-FFF2-40B4-BE49-F238E27FC236}">
                <a16:creationId xmlns:a16="http://schemas.microsoft.com/office/drawing/2014/main" id="{2044E8FA-158A-49E3-91AF-75F9473173A6}"/>
              </a:ext>
            </a:extLst>
          </p:cNvPr>
          <p:cNvPicPr>
            <a:picLocks noGrp="1" noChangeAspect="1"/>
          </p:cNvPicPr>
          <p:nvPr>
            <p:ph type="pic" sz="quarter" idx="13"/>
          </p:nvPr>
        </p:nvPicPr>
        <p:blipFill>
          <a:blip r:embed="rId2"/>
          <a:srcRect l="6982" r="6982"/>
          <a:stretch>
            <a:fillRect/>
          </a:stretch>
        </p:blipFill>
        <p:spPr/>
      </p:pic>
    </p:spTree>
    <p:extLst>
      <p:ext uri="{BB962C8B-B14F-4D97-AF65-F5344CB8AC3E}">
        <p14:creationId xmlns:p14="http://schemas.microsoft.com/office/powerpoint/2010/main" val="1192847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01981-79BE-664F-8842-8A5613F73F4E}"/>
              </a:ext>
            </a:extLst>
          </p:cNvPr>
          <p:cNvSpPr>
            <a:spLocks noGrp="1"/>
          </p:cNvSpPr>
          <p:nvPr>
            <p:ph type="title"/>
          </p:nvPr>
        </p:nvSpPr>
        <p:spPr>
          <a:xfrm>
            <a:off x="648000" y="337434"/>
            <a:ext cx="7848000" cy="443198"/>
          </a:xfrm>
        </p:spPr>
        <p:txBody>
          <a:bodyPr/>
          <a:lstStyle/>
          <a:p>
            <a:r>
              <a:rPr lang="de-DE" dirty="0"/>
              <a:t>Digitale Trends</a:t>
            </a:r>
          </a:p>
        </p:txBody>
      </p:sp>
      <p:sp>
        <p:nvSpPr>
          <p:cNvPr id="4" name="Textplatzhalter 3">
            <a:extLst>
              <a:ext uri="{FF2B5EF4-FFF2-40B4-BE49-F238E27FC236}">
                <a16:creationId xmlns:a16="http://schemas.microsoft.com/office/drawing/2014/main" id="{A0E01FA2-1CB5-4241-86E2-8598C28C71AA}"/>
              </a:ext>
            </a:extLst>
          </p:cNvPr>
          <p:cNvSpPr>
            <a:spLocks noGrp="1"/>
          </p:cNvSpPr>
          <p:nvPr>
            <p:ph type="body" sz="quarter" idx="12"/>
          </p:nvPr>
        </p:nvSpPr>
        <p:spPr>
          <a:xfrm>
            <a:off x="647999" y="1728000"/>
            <a:ext cx="3827747" cy="2736000"/>
          </a:xfrm>
        </p:spPr>
        <p:txBody>
          <a:bodyPr>
            <a:noAutofit/>
          </a:bodyPr>
          <a:lstStyle/>
          <a:p>
            <a:r>
              <a:rPr lang="de-AT" sz="2000" dirty="0"/>
              <a:t>VR ist eine durch spezielle Hardware und Software erzeugte Wirklichkeit.</a:t>
            </a:r>
          </a:p>
          <a:p>
            <a:pPr marL="0" indent="0">
              <a:buNone/>
            </a:pPr>
            <a:r>
              <a:rPr lang="de-AT" sz="2000" dirty="0"/>
              <a:t>Computergenerierte Darstellung einer interaktiven und virtuellen Umgebung.</a:t>
            </a:r>
          </a:p>
          <a:p>
            <a:pPr marL="0" indent="0">
              <a:buNone/>
            </a:pPr>
            <a:r>
              <a:rPr lang="de-AT" sz="2000" dirty="0"/>
              <a:t>Um VR zu nutzen benötigt man eine spezielle VR-Brille. </a:t>
            </a:r>
            <a:endParaRPr lang="de-DE" sz="2000" dirty="0"/>
          </a:p>
        </p:txBody>
      </p:sp>
      <p:sp>
        <p:nvSpPr>
          <p:cNvPr id="8" name="Foliennummernplatzhalter 7">
            <a:extLst>
              <a:ext uri="{FF2B5EF4-FFF2-40B4-BE49-F238E27FC236}">
                <a16:creationId xmlns:a16="http://schemas.microsoft.com/office/drawing/2014/main" id="{F3FD3AB2-9782-4A4F-8D88-E1C49A2C5393}"/>
              </a:ext>
            </a:extLst>
          </p:cNvPr>
          <p:cNvSpPr>
            <a:spLocks noGrp="1"/>
          </p:cNvSpPr>
          <p:nvPr>
            <p:ph type="sldNum" sz="quarter" idx="16"/>
          </p:nvPr>
        </p:nvSpPr>
        <p:spPr/>
        <p:txBody>
          <a:bodyPr/>
          <a:lstStyle/>
          <a:p>
            <a:fld id="{ED76730B-340B-944F-97E7-D9AAB3BD5E3F}" type="slidenum">
              <a:rPr lang="de-DE" smtClean="0"/>
              <a:t>11</a:t>
            </a:fld>
            <a:endParaRPr lang="de-DE"/>
          </a:p>
        </p:txBody>
      </p:sp>
      <p:sp>
        <p:nvSpPr>
          <p:cNvPr id="11" name="Textplatzhalter 2">
            <a:extLst>
              <a:ext uri="{FF2B5EF4-FFF2-40B4-BE49-F238E27FC236}">
                <a16:creationId xmlns:a16="http://schemas.microsoft.com/office/drawing/2014/main" id="{F995180D-D3E7-4879-B9ED-22A592D07145}"/>
              </a:ext>
            </a:extLst>
          </p:cNvPr>
          <p:cNvSpPr txBox="1">
            <a:spLocks/>
          </p:cNvSpPr>
          <p:nvPr/>
        </p:nvSpPr>
        <p:spPr>
          <a:xfrm>
            <a:off x="648000" y="879474"/>
            <a:ext cx="7848000" cy="384721"/>
          </a:xfrm>
          <a:prstGeom prst="rect">
            <a:avLst/>
          </a:prstGeom>
        </p:spPr>
        <p:txBody>
          <a:bodyPr vert="horz" wrap="square" lIns="0" tIns="0" rIns="0" bIns="0" numCol="1" spcCol="576000" rtlCol="0">
            <a:spAutoFit/>
          </a:bodyPr>
          <a:lstStyle>
            <a:lvl1pPr marL="0" indent="0" algn="l" defTabSz="685800" rtl="0" eaLnBrk="1" latinLnBrk="0" hangingPunct="1">
              <a:lnSpc>
                <a:spcPct val="100000"/>
              </a:lnSpc>
              <a:spcBef>
                <a:spcPts val="0"/>
              </a:spcBef>
              <a:spcAft>
                <a:spcPts val="600"/>
              </a:spcAft>
              <a:buFontTx/>
              <a:buNone/>
              <a:defRPr sz="2500" b="0" i="0" kern="1200">
                <a:solidFill>
                  <a:schemeClr val="accent2"/>
                </a:solidFill>
                <a:latin typeface="Calibri Light" panose="020F0302020204030204" pitchFamily="34" charset="0"/>
                <a:ea typeface="+mn-ea"/>
                <a:cs typeface="Calibri Light" panose="020F0302020204030204" pitchFamily="34" charset="0"/>
              </a:defRPr>
            </a:lvl1pPr>
            <a:lvl2pPr marL="180975" indent="-180975" algn="l" defTabSz="685800" rtl="0" eaLnBrk="1" latinLnBrk="0" hangingPunct="1">
              <a:lnSpc>
                <a:spcPct val="100000"/>
              </a:lnSpc>
              <a:spcBef>
                <a:spcPts val="0"/>
              </a:spcBef>
              <a:spcAft>
                <a:spcPts val="600"/>
              </a:spcAft>
              <a:buClr>
                <a:schemeClr val="accent2"/>
              </a:buClr>
              <a:buFont typeface="Arial" panose="020B0604020202020204" pitchFamily="34" charset="0"/>
              <a:buChar char="•"/>
              <a:tabLst/>
              <a:defRPr sz="2800" b="0" i="0" kern="1200">
                <a:solidFill>
                  <a:schemeClr val="tx1"/>
                </a:solidFill>
                <a:latin typeface="Calibri Light" panose="020F0302020204030204" pitchFamily="34" charset="0"/>
                <a:ea typeface="+mn-ea"/>
                <a:cs typeface="Calibri Light" panose="020F030202020403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dirty="0"/>
              <a:t>VR – Virtual Reality</a:t>
            </a:r>
          </a:p>
        </p:txBody>
      </p:sp>
      <p:pic>
        <p:nvPicPr>
          <p:cNvPr id="5" name="Grafik 4">
            <a:extLst>
              <a:ext uri="{FF2B5EF4-FFF2-40B4-BE49-F238E27FC236}">
                <a16:creationId xmlns:a16="http://schemas.microsoft.com/office/drawing/2014/main" id="{A3E976DA-649E-424B-9FA3-8DD190FB5376}"/>
              </a:ext>
            </a:extLst>
          </p:cNvPr>
          <p:cNvPicPr>
            <a:picLocks noChangeAspect="1"/>
          </p:cNvPicPr>
          <p:nvPr/>
        </p:nvPicPr>
        <p:blipFill>
          <a:blip r:embed="rId2"/>
          <a:stretch>
            <a:fillRect/>
          </a:stretch>
        </p:blipFill>
        <p:spPr>
          <a:xfrm>
            <a:off x="5095575" y="933450"/>
            <a:ext cx="3400425" cy="3276600"/>
          </a:xfrm>
          <a:prstGeom prst="rect">
            <a:avLst/>
          </a:prstGeom>
        </p:spPr>
      </p:pic>
    </p:spTree>
    <p:extLst>
      <p:ext uri="{BB962C8B-B14F-4D97-AF65-F5344CB8AC3E}">
        <p14:creationId xmlns:p14="http://schemas.microsoft.com/office/powerpoint/2010/main" val="3812719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8D527C2-DB45-458C-A6A9-20703419C948}"/>
              </a:ext>
            </a:extLst>
          </p:cNvPr>
          <p:cNvPicPr>
            <a:picLocks noChangeAspect="1"/>
          </p:cNvPicPr>
          <p:nvPr/>
        </p:nvPicPr>
        <p:blipFill>
          <a:blip r:embed="rId2"/>
          <a:stretch>
            <a:fillRect/>
          </a:stretch>
        </p:blipFill>
        <p:spPr>
          <a:xfrm>
            <a:off x="0" y="542925"/>
            <a:ext cx="9144000" cy="4057650"/>
          </a:xfrm>
          <a:prstGeom prst="rect">
            <a:avLst/>
          </a:prstGeom>
        </p:spPr>
      </p:pic>
    </p:spTree>
    <p:extLst>
      <p:ext uri="{BB962C8B-B14F-4D97-AF65-F5344CB8AC3E}">
        <p14:creationId xmlns:p14="http://schemas.microsoft.com/office/powerpoint/2010/main" val="2448145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Person, haltend, drinnen, Hand enthält.&#10;&#10;Automatisch generierte Beschreibung">
            <a:extLst>
              <a:ext uri="{FF2B5EF4-FFF2-40B4-BE49-F238E27FC236}">
                <a16:creationId xmlns:a16="http://schemas.microsoft.com/office/drawing/2014/main" id="{E583D563-4F9B-48FF-838E-989DBE66929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061265" y="389401"/>
            <a:ext cx="7021469" cy="4364697"/>
          </a:xfrm>
          <a:prstGeom prst="rect">
            <a:avLst/>
          </a:prstGeom>
        </p:spPr>
      </p:pic>
    </p:spTree>
    <p:extLst>
      <p:ext uri="{BB962C8B-B14F-4D97-AF65-F5344CB8AC3E}">
        <p14:creationId xmlns:p14="http://schemas.microsoft.com/office/powerpoint/2010/main" val="3299535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Boden enthält.&#10;&#10;Automatisch generierte Beschreibung">
            <a:extLst>
              <a:ext uri="{FF2B5EF4-FFF2-40B4-BE49-F238E27FC236}">
                <a16:creationId xmlns:a16="http://schemas.microsoft.com/office/drawing/2014/main" id="{2037247E-733D-4D27-A10D-8E3B53C482D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274336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Boden, Gebäude, Kuppel enthält.&#10;&#10;Automatisch generierte Beschreibung">
            <a:extLst>
              <a:ext uri="{FF2B5EF4-FFF2-40B4-BE49-F238E27FC236}">
                <a16:creationId xmlns:a16="http://schemas.microsoft.com/office/drawing/2014/main" id="{8D16A45D-D9A7-4425-8288-316347A10BC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3253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FD7D5B6-6F1F-4506-B684-958584B4EA58}"/>
              </a:ext>
            </a:extLst>
          </p:cNvPr>
          <p:cNvSpPr>
            <a:spLocks noGrp="1"/>
          </p:cNvSpPr>
          <p:nvPr>
            <p:ph type="sldNum" sz="quarter" idx="12"/>
          </p:nvPr>
        </p:nvSpPr>
        <p:spPr/>
        <p:txBody>
          <a:bodyPr/>
          <a:lstStyle/>
          <a:p>
            <a:r>
              <a:rPr lang="de-AT"/>
              <a:t>Seite </a:t>
            </a:r>
            <a:fld id="{040BD4EF-FE9F-432A-B927-5F3D699C72AC}" type="slidenum">
              <a:rPr lang="de-AT" smtClean="0"/>
              <a:pPr/>
              <a:t>16</a:t>
            </a:fld>
            <a:endParaRPr lang="de-AT" dirty="0"/>
          </a:p>
        </p:txBody>
      </p:sp>
      <p:sp>
        <p:nvSpPr>
          <p:cNvPr id="6" name="Bildplatzhalter 5">
            <a:extLst>
              <a:ext uri="{FF2B5EF4-FFF2-40B4-BE49-F238E27FC236}">
                <a16:creationId xmlns:a16="http://schemas.microsoft.com/office/drawing/2014/main" id="{28487488-6E0D-4D3E-B97A-1C742FE9BEDD}"/>
              </a:ext>
            </a:extLst>
          </p:cNvPr>
          <p:cNvSpPr>
            <a:spLocks noGrp="1"/>
          </p:cNvSpPr>
          <p:nvPr>
            <p:ph type="pic" sz="quarter" idx="13"/>
          </p:nvPr>
        </p:nvSpPr>
        <p:spPr/>
      </p:sp>
      <p:pic>
        <p:nvPicPr>
          <p:cNvPr id="7" name="Grafik 6">
            <a:extLst>
              <a:ext uri="{FF2B5EF4-FFF2-40B4-BE49-F238E27FC236}">
                <a16:creationId xmlns:a16="http://schemas.microsoft.com/office/drawing/2014/main" id="{4AAADFBA-F5DF-438C-900D-8965BB504DF9}"/>
              </a:ext>
            </a:extLst>
          </p:cNvPr>
          <p:cNvPicPr>
            <a:picLocks noChangeAspect="1"/>
          </p:cNvPicPr>
          <p:nvPr/>
        </p:nvPicPr>
        <p:blipFill>
          <a:blip r:embed="rId3"/>
          <a:stretch>
            <a:fillRect/>
          </a:stretch>
        </p:blipFill>
        <p:spPr>
          <a:xfrm>
            <a:off x="-10717" y="-265495"/>
            <a:ext cx="9780550" cy="5506450"/>
          </a:xfrm>
          <a:prstGeom prst="rect">
            <a:avLst/>
          </a:prstGeom>
        </p:spPr>
      </p:pic>
    </p:spTree>
    <p:extLst>
      <p:ext uri="{BB962C8B-B14F-4D97-AF65-F5344CB8AC3E}">
        <p14:creationId xmlns:p14="http://schemas.microsoft.com/office/powerpoint/2010/main" val="2492280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ED815A52-A8DC-4DF9-9163-F3EFCF16005D}"/>
              </a:ext>
            </a:extLst>
          </p:cNvPr>
          <p:cNvPicPr>
            <a:picLocks noChangeAspect="1"/>
          </p:cNvPicPr>
          <p:nvPr/>
        </p:nvPicPr>
        <p:blipFill>
          <a:blip r:embed="rId2"/>
          <a:stretch>
            <a:fillRect/>
          </a:stretch>
        </p:blipFill>
        <p:spPr>
          <a:xfrm>
            <a:off x="-158817" y="-477774"/>
            <a:ext cx="9302817" cy="6204980"/>
          </a:xfrm>
          <a:prstGeom prst="rect">
            <a:avLst/>
          </a:prstGeom>
        </p:spPr>
      </p:pic>
    </p:spTree>
    <p:extLst>
      <p:ext uri="{BB962C8B-B14F-4D97-AF65-F5344CB8AC3E}">
        <p14:creationId xmlns:p14="http://schemas.microsoft.com/office/powerpoint/2010/main" val="3362933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9271A4F-B22B-4D53-A305-BA6BC9789F8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597329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Berg, Natur enthält.&#10;&#10;Automatisch generierte Beschreibung">
            <a:extLst>
              <a:ext uri="{FF2B5EF4-FFF2-40B4-BE49-F238E27FC236}">
                <a16:creationId xmlns:a16="http://schemas.microsoft.com/office/drawing/2014/main" id="{EDACCE95-64CB-4165-A472-B5553309747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549882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01981-79BE-664F-8842-8A5613F73F4E}"/>
              </a:ext>
            </a:extLst>
          </p:cNvPr>
          <p:cNvSpPr>
            <a:spLocks noGrp="1"/>
          </p:cNvSpPr>
          <p:nvPr>
            <p:ph type="title"/>
          </p:nvPr>
        </p:nvSpPr>
        <p:spPr>
          <a:xfrm>
            <a:off x="648000" y="337434"/>
            <a:ext cx="7848000" cy="443198"/>
          </a:xfrm>
        </p:spPr>
        <p:txBody>
          <a:bodyPr/>
          <a:lstStyle/>
          <a:p>
            <a:r>
              <a:rPr lang="de-DE" dirty="0"/>
              <a:t>Digitale Trends</a:t>
            </a:r>
          </a:p>
        </p:txBody>
      </p:sp>
      <p:sp>
        <p:nvSpPr>
          <p:cNvPr id="3" name="Textplatzhalter 2">
            <a:extLst>
              <a:ext uri="{FF2B5EF4-FFF2-40B4-BE49-F238E27FC236}">
                <a16:creationId xmlns:a16="http://schemas.microsoft.com/office/drawing/2014/main" id="{5C39EAD7-9E57-B34A-B1A7-5E38EB049B1D}"/>
              </a:ext>
            </a:extLst>
          </p:cNvPr>
          <p:cNvSpPr>
            <a:spLocks noGrp="1"/>
          </p:cNvSpPr>
          <p:nvPr>
            <p:ph type="body" sz="quarter" idx="11"/>
          </p:nvPr>
        </p:nvSpPr>
        <p:spPr>
          <a:xfrm>
            <a:off x="648000" y="879474"/>
            <a:ext cx="7848000" cy="384721"/>
          </a:xfrm>
        </p:spPr>
        <p:txBody>
          <a:bodyPr/>
          <a:lstStyle/>
          <a:p>
            <a:r>
              <a:rPr lang="de-DE" dirty="0"/>
              <a:t>Inhalte</a:t>
            </a:r>
          </a:p>
        </p:txBody>
      </p:sp>
      <p:sp>
        <p:nvSpPr>
          <p:cNvPr id="4" name="Textplatzhalter 3">
            <a:extLst>
              <a:ext uri="{FF2B5EF4-FFF2-40B4-BE49-F238E27FC236}">
                <a16:creationId xmlns:a16="http://schemas.microsoft.com/office/drawing/2014/main" id="{A0E01FA2-1CB5-4241-86E2-8598C28C71AA}"/>
              </a:ext>
            </a:extLst>
          </p:cNvPr>
          <p:cNvSpPr>
            <a:spLocks noGrp="1"/>
          </p:cNvSpPr>
          <p:nvPr>
            <p:ph type="body" sz="quarter" idx="12"/>
          </p:nvPr>
        </p:nvSpPr>
        <p:spPr>
          <a:xfrm>
            <a:off x="648000" y="1728000"/>
            <a:ext cx="4211038" cy="2736000"/>
          </a:xfrm>
        </p:spPr>
        <p:txBody>
          <a:bodyPr>
            <a:normAutofit/>
          </a:bodyPr>
          <a:lstStyle/>
          <a:p>
            <a:pPr marL="0" lvl="1" indent="0">
              <a:lnSpc>
                <a:spcPct val="150000"/>
              </a:lnSpc>
              <a:buNone/>
            </a:pPr>
            <a:r>
              <a:rPr lang="de-DE" sz="3200" dirty="0"/>
              <a:t>AR – Augmented Reality</a:t>
            </a:r>
          </a:p>
          <a:p>
            <a:pPr marL="0" lvl="1" indent="0">
              <a:lnSpc>
                <a:spcPct val="150000"/>
              </a:lnSpc>
              <a:buNone/>
            </a:pPr>
            <a:r>
              <a:rPr lang="de-DE" sz="3200" dirty="0"/>
              <a:t>VR – Virtual Reality</a:t>
            </a:r>
          </a:p>
          <a:p>
            <a:pPr marL="0" lvl="1" indent="0">
              <a:lnSpc>
                <a:spcPct val="150000"/>
              </a:lnSpc>
              <a:buNone/>
            </a:pPr>
            <a:r>
              <a:rPr lang="de-DE" sz="3200" dirty="0"/>
              <a:t>KI – </a:t>
            </a:r>
            <a:r>
              <a:rPr lang="de-AT" sz="3200" dirty="0"/>
              <a:t>Künstliche Intelligenz</a:t>
            </a:r>
            <a:endParaRPr lang="en-US" sz="3200" dirty="0"/>
          </a:p>
        </p:txBody>
      </p:sp>
      <p:sp>
        <p:nvSpPr>
          <p:cNvPr id="8" name="Foliennummernplatzhalter 7">
            <a:extLst>
              <a:ext uri="{FF2B5EF4-FFF2-40B4-BE49-F238E27FC236}">
                <a16:creationId xmlns:a16="http://schemas.microsoft.com/office/drawing/2014/main" id="{F3FD3AB2-9782-4A4F-8D88-E1C49A2C5393}"/>
              </a:ext>
            </a:extLst>
          </p:cNvPr>
          <p:cNvSpPr>
            <a:spLocks noGrp="1"/>
          </p:cNvSpPr>
          <p:nvPr>
            <p:ph type="sldNum" sz="quarter" idx="16"/>
          </p:nvPr>
        </p:nvSpPr>
        <p:spPr/>
        <p:txBody>
          <a:bodyPr/>
          <a:lstStyle/>
          <a:p>
            <a:fld id="{ED76730B-340B-944F-97E7-D9AAB3BD5E3F}" type="slidenum">
              <a:rPr lang="de-DE" smtClean="0"/>
              <a:t>2</a:t>
            </a:fld>
            <a:endParaRPr lang="de-DE"/>
          </a:p>
        </p:txBody>
      </p:sp>
      <p:pic>
        <p:nvPicPr>
          <p:cNvPr id="10" name="Grafik 9" descr="Ein Bild, das Person, Kleidung, Mobiltelefon, Telefon enthält.&#10;&#10;Automatisch generierte Beschreibung">
            <a:extLst>
              <a:ext uri="{FF2B5EF4-FFF2-40B4-BE49-F238E27FC236}">
                <a16:creationId xmlns:a16="http://schemas.microsoft.com/office/drawing/2014/main" id="{4D840C97-36D5-4651-980A-55826E706F3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979576" y="1608725"/>
            <a:ext cx="3395886" cy="2546914"/>
          </a:xfrm>
          <a:prstGeom prst="rect">
            <a:avLst/>
          </a:prstGeom>
        </p:spPr>
      </p:pic>
      <p:sp>
        <p:nvSpPr>
          <p:cNvPr id="7" name="Textplatzhalter 6">
            <a:extLst>
              <a:ext uri="{FF2B5EF4-FFF2-40B4-BE49-F238E27FC236}">
                <a16:creationId xmlns:a16="http://schemas.microsoft.com/office/drawing/2014/main" id="{6DA8EDDF-A7D0-4B30-9EF0-BD1EC5BAA3C6}"/>
              </a:ext>
            </a:extLst>
          </p:cNvPr>
          <p:cNvSpPr>
            <a:spLocks noGrp="1"/>
          </p:cNvSpPr>
          <p:nvPr>
            <p:ph type="body" sz="quarter" idx="14"/>
          </p:nvPr>
        </p:nvSpPr>
        <p:spPr>
          <a:xfrm>
            <a:off x="4859038" y="4325501"/>
            <a:ext cx="3636962" cy="153888"/>
          </a:xfrm>
        </p:spPr>
        <p:txBody>
          <a:bodyPr/>
          <a:lstStyle/>
          <a:p>
            <a:r>
              <a:rPr lang="de-AT" dirty="0"/>
              <a:t>Quelle: Pixabay</a:t>
            </a:r>
          </a:p>
        </p:txBody>
      </p:sp>
    </p:spTree>
    <p:extLst>
      <p:ext uri="{BB962C8B-B14F-4D97-AF65-F5344CB8AC3E}">
        <p14:creationId xmlns:p14="http://schemas.microsoft.com/office/powerpoint/2010/main" val="1302109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01981-79BE-664F-8842-8A5613F73F4E}"/>
              </a:ext>
            </a:extLst>
          </p:cNvPr>
          <p:cNvSpPr>
            <a:spLocks noGrp="1"/>
          </p:cNvSpPr>
          <p:nvPr>
            <p:ph type="title"/>
          </p:nvPr>
        </p:nvSpPr>
        <p:spPr>
          <a:xfrm>
            <a:off x="648000" y="337434"/>
            <a:ext cx="7848000" cy="443198"/>
          </a:xfrm>
        </p:spPr>
        <p:txBody>
          <a:bodyPr/>
          <a:lstStyle/>
          <a:p>
            <a:r>
              <a:rPr lang="de-DE" dirty="0"/>
              <a:t>Digitale Trends</a:t>
            </a:r>
          </a:p>
        </p:txBody>
      </p:sp>
      <p:sp>
        <p:nvSpPr>
          <p:cNvPr id="4" name="Textplatzhalter 3">
            <a:extLst>
              <a:ext uri="{FF2B5EF4-FFF2-40B4-BE49-F238E27FC236}">
                <a16:creationId xmlns:a16="http://schemas.microsoft.com/office/drawing/2014/main" id="{A0E01FA2-1CB5-4241-86E2-8598C28C71AA}"/>
              </a:ext>
            </a:extLst>
          </p:cNvPr>
          <p:cNvSpPr>
            <a:spLocks noGrp="1"/>
          </p:cNvSpPr>
          <p:nvPr>
            <p:ph type="body" sz="quarter" idx="12"/>
          </p:nvPr>
        </p:nvSpPr>
        <p:spPr>
          <a:xfrm>
            <a:off x="647998" y="1728000"/>
            <a:ext cx="7848002" cy="3078066"/>
          </a:xfrm>
        </p:spPr>
        <p:txBody>
          <a:bodyPr>
            <a:noAutofit/>
          </a:bodyPr>
          <a:lstStyle/>
          <a:p>
            <a:r>
              <a:rPr lang="de-AT" sz="2200" dirty="0">
                <a:hlinkClick r:id="rId3"/>
              </a:rPr>
              <a:t>Häuser zum Leben</a:t>
            </a:r>
            <a:r>
              <a:rPr lang="de-AT" sz="2200" dirty="0"/>
              <a:t>, Wien</a:t>
            </a:r>
            <a:br>
              <a:rPr lang="de-AT" sz="2200" dirty="0"/>
            </a:br>
            <a:r>
              <a:rPr lang="de-AT" sz="2200" dirty="0">
                <a:hlinkClick r:id="rId4"/>
              </a:rPr>
              <a:t>Rendever</a:t>
            </a:r>
            <a:r>
              <a:rPr lang="de-AT" sz="2200" dirty="0"/>
              <a:t>, USA</a:t>
            </a:r>
          </a:p>
          <a:p>
            <a:r>
              <a:rPr lang="en-US" sz="2000" dirty="0"/>
              <a:t>VR Takes This Elderly Couple Back</a:t>
            </a:r>
            <a:br>
              <a:rPr lang="en-US" sz="2000" dirty="0"/>
            </a:br>
            <a:r>
              <a:rPr lang="en-US" sz="2000" dirty="0"/>
              <a:t>To The Places They Visited a Long Time Ago:</a:t>
            </a:r>
            <a:br>
              <a:rPr lang="en-US" sz="2000" dirty="0"/>
            </a:br>
            <a:r>
              <a:rPr lang="de-AT" sz="2000" dirty="0">
                <a:hlinkClick r:id="rId5"/>
              </a:rPr>
              <a:t>https://youtu.be/Gq0tRgpOvnA</a:t>
            </a:r>
            <a:r>
              <a:rPr lang="de-AT" sz="2000" dirty="0"/>
              <a:t> </a:t>
            </a:r>
          </a:p>
          <a:p>
            <a:r>
              <a:rPr lang="en-US" sz="2000" dirty="0"/>
              <a:t>Virtual Reality for Dementia Care:</a:t>
            </a:r>
            <a:br>
              <a:rPr lang="en-US" sz="2000" dirty="0"/>
            </a:br>
            <a:r>
              <a:rPr lang="en-US" sz="2000" dirty="0">
                <a:hlinkClick r:id="rId6"/>
              </a:rPr>
              <a:t>https://youtu.be/N3ywcoqR4Co</a:t>
            </a:r>
            <a:endParaRPr lang="en-US" sz="2000" dirty="0"/>
          </a:p>
          <a:p>
            <a:endParaRPr lang="en-US" sz="2000" dirty="0"/>
          </a:p>
        </p:txBody>
      </p:sp>
      <p:sp>
        <p:nvSpPr>
          <p:cNvPr id="8" name="Foliennummernplatzhalter 7">
            <a:extLst>
              <a:ext uri="{FF2B5EF4-FFF2-40B4-BE49-F238E27FC236}">
                <a16:creationId xmlns:a16="http://schemas.microsoft.com/office/drawing/2014/main" id="{F3FD3AB2-9782-4A4F-8D88-E1C49A2C5393}"/>
              </a:ext>
            </a:extLst>
          </p:cNvPr>
          <p:cNvSpPr>
            <a:spLocks noGrp="1"/>
          </p:cNvSpPr>
          <p:nvPr>
            <p:ph type="sldNum" sz="quarter" idx="16"/>
          </p:nvPr>
        </p:nvSpPr>
        <p:spPr/>
        <p:txBody>
          <a:bodyPr/>
          <a:lstStyle/>
          <a:p>
            <a:fld id="{ED76730B-340B-944F-97E7-D9AAB3BD5E3F}" type="slidenum">
              <a:rPr lang="de-DE" smtClean="0"/>
              <a:t>20</a:t>
            </a:fld>
            <a:endParaRPr lang="de-DE"/>
          </a:p>
        </p:txBody>
      </p:sp>
      <p:sp>
        <p:nvSpPr>
          <p:cNvPr id="11" name="Textplatzhalter 2">
            <a:extLst>
              <a:ext uri="{FF2B5EF4-FFF2-40B4-BE49-F238E27FC236}">
                <a16:creationId xmlns:a16="http://schemas.microsoft.com/office/drawing/2014/main" id="{F995180D-D3E7-4879-B9ED-22A592D07145}"/>
              </a:ext>
            </a:extLst>
          </p:cNvPr>
          <p:cNvSpPr txBox="1">
            <a:spLocks/>
          </p:cNvSpPr>
          <p:nvPr/>
        </p:nvSpPr>
        <p:spPr>
          <a:xfrm>
            <a:off x="648000" y="879474"/>
            <a:ext cx="7848000" cy="384721"/>
          </a:xfrm>
          <a:prstGeom prst="rect">
            <a:avLst/>
          </a:prstGeom>
        </p:spPr>
        <p:txBody>
          <a:bodyPr vert="horz" wrap="square" lIns="0" tIns="0" rIns="0" bIns="0" numCol="1" spcCol="576000" rtlCol="0">
            <a:spAutoFit/>
          </a:bodyPr>
          <a:lstStyle>
            <a:lvl1pPr marL="0" indent="0" algn="l" defTabSz="685800" rtl="0" eaLnBrk="1" latinLnBrk="0" hangingPunct="1">
              <a:lnSpc>
                <a:spcPct val="100000"/>
              </a:lnSpc>
              <a:spcBef>
                <a:spcPts val="0"/>
              </a:spcBef>
              <a:spcAft>
                <a:spcPts val="600"/>
              </a:spcAft>
              <a:buFontTx/>
              <a:buNone/>
              <a:defRPr sz="2500" b="0" i="0" kern="1200">
                <a:solidFill>
                  <a:schemeClr val="accent2"/>
                </a:solidFill>
                <a:latin typeface="Calibri Light" panose="020F0302020204030204" pitchFamily="34" charset="0"/>
                <a:ea typeface="+mn-ea"/>
                <a:cs typeface="Calibri Light" panose="020F0302020204030204" pitchFamily="34" charset="0"/>
              </a:defRPr>
            </a:lvl1pPr>
            <a:lvl2pPr marL="180975" indent="-180975" algn="l" defTabSz="685800" rtl="0" eaLnBrk="1" latinLnBrk="0" hangingPunct="1">
              <a:lnSpc>
                <a:spcPct val="100000"/>
              </a:lnSpc>
              <a:spcBef>
                <a:spcPts val="0"/>
              </a:spcBef>
              <a:spcAft>
                <a:spcPts val="600"/>
              </a:spcAft>
              <a:buClr>
                <a:schemeClr val="accent2"/>
              </a:buClr>
              <a:buFont typeface="Arial" panose="020B0604020202020204" pitchFamily="34" charset="0"/>
              <a:buChar char="•"/>
              <a:tabLst/>
              <a:defRPr sz="2800" b="0" i="0" kern="1200">
                <a:solidFill>
                  <a:schemeClr val="tx1"/>
                </a:solidFill>
                <a:latin typeface="Calibri Light" panose="020F0302020204030204" pitchFamily="34" charset="0"/>
                <a:ea typeface="+mn-ea"/>
                <a:cs typeface="Calibri Light" panose="020F030202020403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dirty="0"/>
              <a:t>VR-Projekte, Erfahrungen </a:t>
            </a:r>
          </a:p>
        </p:txBody>
      </p:sp>
      <p:sp>
        <p:nvSpPr>
          <p:cNvPr id="6" name="Textfeld 5">
            <a:extLst>
              <a:ext uri="{FF2B5EF4-FFF2-40B4-BE49-F238E27FC236}">
                <a16:creationId xmlns:a16="http://schemas.microsoft.com/office/drawing/2014/main" id="{289BA5A3-BC41-4F26-ADF7-BDFFF4D4E1D9}"/>
              </a:ext>
            </a:extLst>
          </p:cNvPr>
          <p:cNvSpPr txBox="1"/>
          <p:nvPr/>
        </p:nvSpPr>
        <p:spPr>
          <a:xfrm>
            <a:off x="6291593" y="2242210"/>
            <a:ext cx="2191429" cy="246221"/>
          </a:xfrm>
          <a:prstGeom prst="rect">
            <a:avLst/>
          </a:prstGeom>
          <a:noFill/>
        </p:spPr>
        <p:txBody>
          <a:bodyPr wrap="square" rtlCol="0">
            <a:spAutoFit/>
          </a:bodyPr>
          <a:lstStyle/>
          <a:p>
            <a:r>
              <a:rPr lang="de-AT" sz="1000" dirty="0">
                <a:solidFill>
                  <a:schemeClr val="bg1"/>
                </a:solidFill>
                <a:hlinkClick r:id="rId7">
                  <a:extLst>
                    <a:ext uri="{A12FA001-AC4F-418D-AE19-62706E023703}">
                      <ahyp:hlinkClr xmlns:ahyp="http://schemas.microsoft.com/office/drawing/2018/hyperlinkcolor" val="tx"/>
                    </a:ext>
                  </a:extLst>
                </a:hlinkClick>
              </a:rPr>
              <a:t>https://youtu.b/rG4jSz_2HDY</a:t>
            </a:r>
            <a:r>
              <a:rPr lang="de-AT" sz="1000" dirty="0">
                <a:solidFill>
                  <a:schemeClr val="bg1"/>
                </a:solidFill>
              </a:rPr>
              <a:t> </a:t>
            </a:r>
          </a:p>
        </p:txBody>
      </p:sp>
      <p:sp>
        <p:nvSpPr>
          <p:cNvPr id="13" name="Textfeld 12">
            <a:extLst>
              <a:ext uri="{FF2B5EF4-FFF2-40B4-BE49-F238E27FC236}">
                <a16:creationId xmlns:a16="http://schemas.microsoft.com/office/drawing/2014/main" id="{93E04CF1-1E18-4BEB-B0D7-B546725BE464}"/>
              </a:ext>
            </a:extLst>
          </p:cNvPr>
          <p:cNvSpPr txBox="1"/>
          <p:nvPr/>
        </p:nvSpPr>
        <p:spPr>
          <a:xfrm>
            <a:off x="6295332" y="888382"/>
            <a:ext cx="2193678" cy="246221"/>
          </a:xfrm>
          <a:prstGeom prst="rect">
            <a:avLst/>
          </a:prstGeom>
          <a:noFill/>
        </p:spPr>
        <p:txBody>
          <a:bodyPr wrap="square">
            <a:spAutoFit/>
          </a:bodyPr>
          <a:lstStyle/>
          <a:p>
            <a:r>
              <a:rPr lang="de-AT" sz="1000" dirty="0">
                <a:solidFill>
                  <a:schemeClr val="bg1"/>
                </a:solidFill>
                <a:hlinkClick r:id="rId8">
                  <a:extLst>
                    <a:ext uri="{A12FA001-AC4F-418D-AE19-62706E023703}">
                      <ahyp:hlinkClr xmlns:ahyp="http://schemas.microsoft.com/office/drawing/2018/hyperlinkcolor" val="tx"/>
                    </a:ext>
                  </a:extLst>
                </a:hlinkClick>
              </a:rPr>
              <a:t>https://youtu.be/XPhmpfiWEEw</a:t>
            </a:r>
            <a:r>
              <a:rPr lang="de-AT" sz="1000" dirty="0">
                <a:solidFill>
                  <a:schemeClr val="bg1"/>
                </a:solidFill>
              </a:rPr>
              <a:t> </a:t>
            </a:r>
          </a:p>
        </p:txBody>
      </p:sp>
      <p:sp>
        <p:nvSpPr>
          <p:cNvPr id="18" name="Textfeld 17">
            <a:extLst>
              <a:ext uri="{FF2B5EF4-FFF2-40B4-BE49-F238E27FC236}">
                <a16:creationId xmlns:a16="http://schemas.microsoft.com/office/drawing/2014/main" id="{A645922F-04FA-48A0-BA59-38A2A186C1B2}"/>
              </a:ext>
            </a:extLst>
          </p:cNvPr>
          <p:cNvSpPr txBox="1"/>
          <p:nvPr/>
        </p:nvSpPr>
        <p:spPr>
          <a:xfrm>
            <a:off x="6300412" y="3605733"/>
            <a:ext cx="2207996" cy="246221"/>
          </a:xfrm>
          <a:prstGeom prst="rect">
            <a:avLst/>
          </a:prstGeom>
          <a:noFill/>
        </p:spPr>
        <p:txBody>
          <a:bodyPr wrap="square" rtlCol="0">
            <a:spAutoFit/>
          </a:bodyPr>
          <a:lstStyle/>
          <a:p>
            <a:r>
              <a:rPr lang="de-AT" sz="1000" dirty="0">
                <a:solidFill>
                  <a:schemeClr val="bg1"/>
                </a:solidFill>
                <a:hlinkClick r:id="rId9">
                  <a:extLst>
                    <a:ext uri="{A12FA001-AC4F-418D-AE19-62706E023703}">
                      <ahyp:hlinkClr xmlns:ahyp="http://schemas.microsoft.com/office/drawing/2018/hyperlinkcolor" val="tx"/>
                    </a:ext>
                  </a:extLst>
                </a:hlinkClick>
              </a:rPr>
              <a:t>https://youtu.be/WsMjBMxpUTc</a:t>
            </a:r>
            <a:r>
              <a:rPr lang="de-AT" sz="1000" dirty="0">
                <a:solidFill>
                  <a:schemeClr val="bg1"/>
                </a:solidFill>
              </a:rPr>
              <a:t> </a:t>
            </a:r>
          </a:p>
        </p:txBody>
      </p:sp>
      <p:sp>
        <p:nvSpPr>
          <p:cNvPr id="3" name="Sprechblase: oval 2">
            <a:extLst>
              <a:ext uri="{FF2B5EF4-FFF2-40B4-BE49-F238E27FC236}">
                <a16:creationId xmlns:a16="http://schemas.microsoft.com/office/drawing/2014/main" id="{5789C158-69B8-409A-BD00-E08CA6BA8601}"/>
              </a:ext>
            </a:extLst>
          </p:cNvPr>
          <p:cNvSpPr/>
          <p:nvPr/>
        </p:nvSpPr>
        <p:spPr>
          <a:xfrm>
            <a:off x="6916085" y="185496"/>
            <a:ext cx="1904426" cy="135382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sz="1200" dirty="0">
                <a:effectLst/>
                <a:latin typeface="Calibri" panose="020F0502020204030204" pitchFamily="34" charset="0"/>
                <a:ea typeface="Calibri" panose="020F0502020204030204" pitchFamily="34" charset="0"/>
              </a:rPr>
              <a:t>„Bilder sind angenehm groß in der Brille und man holt die Welt in das Wohnzimmer.“</a:t>
            </a:r>
            <a:endParaRPr lang="de-AT" dirty="0"/>
          </a:p>
        </p:txBody>
      </p:sp>
      <p:sp>
        <p:nvSpPr>
          <p:cNvPr id="5" name="Sprechblase: oval 4">
            <a:extLst>
              <a:ext uri="{FF2B5EF4-FFF2-40B4-BE49-F238E27FC236}">
                <a16:creationId xmlns:a16="http://schemas.microsoft.com/office/drawing/2014/main" id="{1D30731F-D419-4BB6-B30F-EABF407C9531}"/>
              </a:ext>
            </a:extLst>
          </p:cNvPr>
          <p:cNvSpPr/>
          <p:nvPr/>
        </p:nvSpPr>
        <p:spPr>
          <a:xfrm>
            <a:off x="4805449" y="151655"/>
            <a:ext cx="1855341" cy="1086280"/>
          </a:xfrm>
          <a:prstGeom prst="wedgeEllipseCallout">
            <a:avLst>
              <a:gd name="adj1" fmla="val 12518"/>
              <a:gd name="adj2" fmla="val 64399"/>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de-AT" sz="1200" dirty="0">
                <a:effectLst/>
                <a:latin typeface="Calibri" panose="020F0502020204030204" pitchFamily="34" charset="0"/>
                <a:ea typeface="Calibri" panose="020F0502020204030204" pitchFamily="34" charset="0"/>
              </a:rPr>
              <a:t>„Toll, wie man die Welt nachträglich ansehen kann.“</a:t>
            </a:r>
            <a:endParaRPr lang="de-AT" dirty="0"/>
          </a:p>
        </p:txBody>
      </p:sp>
      <p:pic>
        <p:nvPicPr>
          <p:cNvPr id="14" name="Grafik 13" descr="Ein Bild, das Person, drinnen, Fenster enthält.&#10;&#10;Automatisch generierte Beschreibung">
            <a:extLst>
              <a:ext uri="{FF2B5EF4-FFF2-40B4-BE49-F238E27FC236}">
                <a16:creationId xmlns:a16="http://schemas.microsoft.com/office/drawing/2014/main" id="{781E171F-A470-4F72-BF03-D97163F8F4CF}"/>
              </a:ext>
            </a:extLst>
          </p:cNvPr>
          <p:cNvPicPr>
            <a:picLocks noChangeAspect="1"/>
          </p:cNvPicPr>
          <p:nvPr/>
        </p:nvPicPr>
        <p:blipFill>
          <a:blip r:embed="rId10"/>
          <a:stretch>
            <a:fillRect/>
          </a:stretch>
        </p:blipFill>
        <p:spPr>
          <a:xfrm>
            <a:off x="7262368" y="1974803"/>
            <a:ext cx="1453033" cy="2584460"/>
          </a:xfrm>
          <a:prstGeom prst="rect">
            <a:avLst/>
          </a:prstGeom>
        </p:spPr>
      </p:pic>
      <p:pic>
        <p:nvPicPr>
          <p:cNvPr id="9" name="Grafik 8" descr="Ein Bild, das Wand, Boden, drinnen, Person enthält.&#10;&#10;Automatisch generierte Beschreibung">
            <a:extLst>
              <a:ext uri="{FF2B5EF4-FFF2-40B4-BE49-F238E27FC236}">
                <a16:creationId xmlns:a16="http://schemas.microsoft.com/office/drawing/2014/main" id="{C2249FEB-E42C-4028-A7D1-3B31AFD08FEA}"/>
              </a:ext>
            </a:extLst>
          </p:cNvPr>
          <p:cNvPicPr>
            <a:picLocks noChangeAspect="1"/>
          </p:cNvPicPr>
          <p:nvPr/>
        </p:nvPicPr>
        <p:blipFill>
          <a:blip r:embed="rId11"/>
          <a:stretch>
            <a:fillRect/>
          </a:stretch>
        </p:blipFill>
        <p:spPr>
          <a:xfrm>
            <a:off x="5215188" y="1598408"/>
            <a:ext cx="1738823" cy="2318431"/>
          </a:xfrm>
          <a:prstGeom prst="rect">
            <a:avLst/>
          </a:prstGeom>
        </p:spPr>
      </p:pic>
    </p:spTree>
    <p:extLst>
      <p:ext uri="{BB962C8B-B14F-4D97-AF65-F5344CB8AC3E}">
        <p14:creationId xmlns:p14="http://schemas.microsoft.com/office/powerpoint/2010/main" val="4085806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descr="Ein Bild, das Pinguin, Wasservogel, Himmel, Vogel enthält.&#10;&#10;Automatisch generierte Beschreibung">
            <a:extLst>
              <a:ext uri="{FF2B5EF4-FFF2-40B4-BE49-F238E27FC236}">
                <a16:creationId xmlns:a16="http://schemas.microsoft.com/office/drawing/2014/main" id="{94BDEBAA-3248-4DC1-99C1-2A4A17F0F392}"/>
              </a:ext>
            </a:extLst>
          </p:cNvPr>
          <p:cNvPicPr>
            <a:picLocks noChangeAspect="1"/>
          </p:cNvPicPr>
          <p:nvPr/>
        </p:nvPicPr>
        <p:blipFill>
          <a:blip r:embed="rId2"/>
          <a:stretch>
            <a:fillRect/>
          </a:stretch>
        </p:blipFill>
        <p:spPr>
          <a:xfrm>
            <a:off x="6301608" y="855295"/>
            <a:ext cx="2206800" cy="1331086"/>
          </a:xfrm>
          <a:prstGeom prst="rect">
            <a:avLst/>
          </a:prstGeom>
        </p:spPr>
      </p:pic>
      <p:pic>
        <p:nvPicPr>
          <p:cNvPr id="14" name="Grafik 13" descr="Ein Bild, das Natur, Berg, Frühling enthält.&#10;&#10;Automatisch generierte Beschreibung">
            <a:extLst>
              <a:ext uri="{FF2B5EF4-FFF2-40B4-BE49-F238E27FC236}">
                <a16:creationId xmlns:a16="http://schemas.microsoft.com/office/drawing/2014/main" id="{AC29536D-D8A6-46D2-B0EB-B0A99EC351BA}"/>
              </a:ext>
            </a:extLst>
          </p:cNvPr>
          <p:cNvPicPr>
            <a:picLocks noChangeAspect="1"/>
          </p:cNvPicPr>
          <p:nvPr/>
        </p:nvPicPr>
        <p:blipFill>
          <a:blip r:embed="rId3"/>
          <a:stretch>
            <a:fillRect/>
          </a:stretch>
        </p:blipFill>
        <p:spPr>
          <a:xfrm>
            <a:off x="6291593" y="3641230"/>
            <a:ext cx="2206800" cy="1354438"/>
          </a:xfrm>
          <a:prstGeom prst="rect">
            <a:avLst/>
          </a:prstGeom>
        </p:spPr>
      </p:pic>
      <p:pic>
        <p:nvPicPr>
          <p:cNvPr id="9" name="Grafik 8">
            <a:extLst>
              <a:ext uri="{FF2B5EF4-FFF2-40B4-BE49-F238E27FC236}">
                <a16:creationId xmlns:a16="http://schemas.microsoft.com/office/drawing/2014/main" id="{A06D1CDF-607E-435F-9034-7C5AE07A6B37}"/>
              </a:ext>
            </a:extLst>
          </p:cNvPr>
          <p:cNvPicPr>
            <a:picLocks noChangeAspect="1"/>
          </p:cNvPicPr>
          <p:nvPr/>
        </p:nvPicPr>
        <p:blipFill>
          <a:blip r:embed="rId4"/>
          <a:stretch>
            <a:fillRect/>
          </a:stretch>
        </p:blipFill>
        <p:spPr>
          <a:xfrm>
            <a:off x="6302660" y="2242210"/>
            <a:ext cx="2205748" cy="1356007"/>
          </a:xfrm>
          <a:prstGeom prst="rect">
            <a:avLst/>
          </a:prstGeom>
        </p:spPr>
      </p:pic>
      <p:sp>
        <p:nvSpPr>
          <p:cNvPr id="2" name="Titel 1">
            <a:extLst>
              <a:ext uri="{FF2B5EF4-FFF2-40B4-BE49-F238E27FC236}">
                <a16:creationId xmlns:a16="http://schemas.microsoft.com/office/drawing/2014/main" id="{39801981-79BE-664F-8842-8A5613F73F4E}"/>
              </a:ext>
            </a:extLst>
          </p:cNvPr>
          <p:cNvSpPr>
            <a:spLocks noGrp="1"/>
          </p:cNvSpPr>
          <p:nvPr>
            <p:ph type="title"/>
          </p:nvPr>
        </p:nvSpPr>
        <p:spPr>
          <a:xfrm>
            <a:off x="648000" y="337434"/>
            <a:ext cx="7848000" cy="443198"/>
          </a:xfrm>
        </p:spPr>
        <p:txBody>
          <a:bodyPr/>
          <a:lstStyle/>
          <a:p>
            <a:r>
              <a:rPr lang="de-DE" dirty="0"/>
              <a:t>Digitale Trends</a:t>
            </a:r>
          </a:p>
        </p:txBody>
      </p:sp>
      <p:sp>
        <p:nvSpPr>
          <p:cNvPr id="4" name="Textplatzhalter 3">
            <a:extLst>
              <a:ext uri="{FF2B5EF4-FFF2-40B4-BE49-F238E27FC236}">
                <a16:creationId xmlns:a16="http://schemas.microsoft.com/office/drawing/2014/main" id="{A0E01FA2-1CB5-4241-86E2-8598C28C71AA}"/>
              </a:ext>
            </a:extLst>
          </p:cNvPr>
          <p:cNvSpPr>
            <a:spLocks noGrp="1"/>
          </p:cNvSpPr>
          <p:nvPr>
            <p:ph type="body" sz="quarter" idx="12"/>
          </p:nvPr>
        </p:nvSpPr>
        <p:spPr>
          <a:xfrm>
            <a:off x="647998" y="1728000"/>
            <a:ext cx="5477794" cy="2736000"/>
          </a:xfrm>
        </p:spPr>
        <p:txBody>
          <a:bodyPr>
            <a:noAutofit/>
          </a:bodyPr>
          <a:lstStyle/>
          <a:p>
            <a:r>
              <a:rPr lang="de-AT" sz="2200" dirty="0"/>
              <a:t>In VR-Umgebungen kann man sich frei bewegen. </a:t>
            </a:r>
          </a:p>
          <a:p>
            <a:r>
              <a:rPr lang="de-AT" sz="2200" dirty="0"/>
              <a:t>In 360-Grad-Fotos und -Videos kann man lediglich den persönlichen Blick auf das Geschehene ändern. </a:t>
            </a:r>
          </a:p>
          <a:p>
            <a:r>
              <a:rPr lang="de-AT" sz="2200" dirty="0"/>
              <a:t>360-Grad-Aufnahmen sind auch deshalb nicht VR, da sie keine künstliche Realität abbilden, sondern „lediglich” die Wirklichkeit. </a:t>
            </a:r>
            <a:endParaRPr lang="de-DE" sz="2200" dirty="0"/>
          </a:p>
        </p:txBody>
      </p:sp>
      <p:sp>
        <p:nvSpPr>
          <p:cNvPr id="8" name="Foliennummernplatzhalter 7">
            <a:extLst>
              <a:ext uri="{FF2B5EF4-FFF2-40B4-BE49-F238E27FC236}">
                <a16:creationId xmlns:a16="http://schemas.microsoft.com/office/drawing/2014/main" id="{F3FD3AB2-9782-4A4F-8D88-E1C49A2C5393}"/>
              </a:ext>
            </a:extLst>
          </p:cNvPr>
          <p:cNvSpPr>
            <a:spLocks noGrp="1"/>
          </p:cNvSpPr>
          <p:nvPr>
            <p:ph type="sldNum" sz="quarter" idx="16"/>
          </p:nvPr>
        </p:nvSpPr>
        <p:spPr/>
        <p:txBody>
          <a:bodyPr/>
          <a:lstStyle/>
          <a:p>
            <a:fld id="{ED76730B-340B-944F-97E7-D9AAB3BD5E3F}" type="slidenum">
              <a:rPr lang="de-DE" smtClean="0"/>
              <a:t>21</a:t>
            </a:fld>
            <a:endParaRPr lang="de-DE"/>
          </a:p>
        </p:txBody>
      </p:sp>
      <p:sp>
        <p:nvSpPr>
          <p:cNvPr id="11" name="Textplatzhalter 2">
            <a:extLst>
              <a:ext uri="{FF2B5EF4-FFF2-40B4-BE49-F238E27FC236}">
                <a16:creationId xmlns:a16="http://schemas.microsoft.com/office/drawing/2014/main" id="{F995180D-D3E7-4879-B9ED-22A592D07145}"/>
              </a:ext>
            </a:extLst>
          </p:cNvPr>
          <p:cNvSpPr txBox="1">
            <a:spLocks/>
          </p:cNvSpPr>
          <p:nvPr/>
        </p:nvSpPr>
        <p:spPr>
          <a:xfrm>
            <a:off x="648000" y="879474"/>
            <a:ext cx="7848000" cy="384721"/>
          </a:xfrm>
          <a:prstGeom prst="rect">
            <a:avLst/>
          </a:prstGeom>
        </p:spPr>
        <p:txBody>
          <a:bodyPr vert="horz" wrap="square" lIns="0" tIns="0" rIns="0" bIns="0" numCol="1" spcCol="576000" rtlCol="0">
            <a:spAutoFit/>
          </a:bodyPr>
          <a:lstStyle>
            <a:lvl1pPr marL="0" indent="0" algn="l" defTabSz="685800" rtl="0" eaLnBrk="1" latinLnBrk="0" hangingPunct="1">
              <a:lnSpc>
                <a:spcPct val="100000"/>
              </a:lnSpc>
              <a:spcBef>
                <a:spcPts val="0"/>
              </a:spcBef>
              <a:spcAft>
                <a:spcPts val="600"/>
              </a:spcAft>
              <a:buFontTx/>
              <a:buNone/>
              <a:defRPr sz="2500" b="0" i="0" kern="1200">
                <a:solidFill>
                  <a:schemeClr val="accent2"/>
                </a:solidFill>
                <a:latin typeface="Calibri Light" panose="020F0302020204030204" pitchFamily="34" charset="0"/>
                <a:ea typeface="+mn-ea"/>
                <a:cs typeface="Calibri Light" panose="020F0302020204030204" pitchFamily="34" charset="0"/>
              </a:defRPr>
            </a:lvl1pPr>
            <a:lvl2pPr marL="180975" indent="-180975" algn="l" defTabSz="685800" rtl="0" eaLnBrk="1" latinLnBrk="0" hangingPunct="1">
              <a:lnSpc>
                <a:spcPct val="100000"/>
              </a:lnSpc>
              <a:spcBef>
                <a:spcPts val="0"/>
              </a:spcBef>
              <a:spcAft>
                <a:spcPts val="600"/>
              </a:spcAft>
              <a:buClr>
                <a:schemeClr val="accent2"/>
              </a:buClr>
              <a:buFont typeface="Arial" panose="020B0604020202020204" pitchFamily="34" charset="0"/>
              <a:buChar char="•"/>
              <a:tabLst/>
              <a:defRPr sz="2800" b="0" i="0" kern="1200">
                <a:solidFill>
                  <a:schemeClr val="tx1"/>
                </a:solidFill>
                <a:latin typeface="Calibri Light" panose="020F0302020204030204" pitchFamily="34" charset="0"/>
                <a:ea typeface="+mn-ea"/>
                <a:cs typeface="Calibri Light" panose="020F030202020403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dirty="0"/>
              <a:t>VR vs. 360-Grad-Fotos und Videos</a:t>
            </a:r>
          </a:p>
        </p:txBody>
      </p:sp>
      <p:sp>
        <p:nvSpPr>
          <p:cNvPr id="6" name="Textfeld 5">
            <a:extLst>
              <a:ext uri="{FF2B5EF4-FFF2-40B4-BE49-F238E27FC236}">
                <a16:creationId xmlns:a16="http://schemas.microsoft.com/office/drawing/2014/main" id="{289BA5A3-BC41-4F26-ADF7-BDFFF4D4E1D9}"/>
              </a:ext>
            </a:extLst>
          </p:cNvPr>
          <p:cNvSpPr txBox="1"/>
          <p:nvPr/>
        </p:nvSpPr>
        <p:spPr>
          <a:xfrm>
            <a:off x="6291593" y="2242210"/>
            <a:ext cx="2191429" cy="246221"/>
          </a:xfrm>
          <a:prstGeom prst="rect">
            <a:avLst/>
          </a:prstGeom>
          <a:noFill/>
        </p:spPr>
        <p:txBody>
          <a:bodyPr wrap="square" rtlCol="0">
            <a:spAutoFit/>
          </a:bodyPr>
          <a:lstStyle/>
          <a:p>
            <a:r>
              <a:rPr lang="de-AT" sz="1000" dirty="0">
                <a:solidFill>
                  <a:schemeClr val="bg1"/>
                </a:solidFill>
                <a:hlinkClick r:id="rId5">
                  <a:extLst>
                    <a:ext uri="{A12FA001-AC4F-418D-AE19-62706E023703}">
                      <ahyp:hlinkClr xmlns:ahyp="http://schemas.microsoft.com/office/drawing/2018/hyperlinkcolor" val="tx"/>
                    </a:ext>
                  </a:extLst>
                </a:hlinkClick>
              </a:rPr>
              <a:t>https://youtu.be/rG4jSz_2HDY</a:t>
            </a:r>
            <a:r>
              <a:rPr lang="de-AT" sz="1000" dirty="0">
                <a:solidFill>
                  <a:schemeClr val="bg1"/>
                </a:solidFill>
              </a:rPr>
              <a:t> </a:t>
            </a:r>
          </a:p>
        </p:txBody>
      </p:sp>
      <p:sp>
        <p:nvSpPr>
          <p:cNvPr id="13" name="Textfeld 12">
            <a:extLst>
              <a:ext uri="{FF2B5EF4-FFF2-40B4-BE49-F238E27FC236}">
                <a16:creationId xmlns:a16="http://schemas.microsoft.com/office/drawing/2014/main" id="{93E04CF1-1E18-4BEB-B0D7-B546725BE464}"/>
              </a:ext>
            </a:extLst>
          </p:cNvPr>
          <p:cNvSpPr txBox="1"/>
          <p:nvPr/>
        </p:nvSpPr>
        <p:spPr>
          <a:xfrm>
            <a:off x="6295332" y="888382"/>
            <a:ext cx="2193678" cy="246221"/>
          </a:xfrm>
          <a:prstGeom prst="rect">
            <a:avLst/>
          </a:prstGeom>
          <a:noFill/>
        </p:spPr>
        <p:txBody>
          <a:bodyPr wrap="square">
            <a:spAutoFit/>
          </a:bodyPr>
          <a:lstStyle/>
          <a:p>
            <a:r>
              <a:rPr lang="de-AT" sz="1000" dirty="0">
                <a:solidFill>
                  <a:schemeClr val="bg1"/>
                </a:solidFill>
                <a:hlinkClick r:id="rId6">
                  <a:extLst>
                    <a:ext uri="{A12FA001-AC4F-418D-AE19-62706E023703}">
                      <ahyp:hlinkClr xmlns:ahyp="http://schemas.microsoft.com/office/drawing/2018/hyperlinkcolor" val="tx"/>
                    </a:ext>
                  </a:extLst>
                </a:hlinkClick>
              </a:rPr>
              <a:t>https://youtu.be/XPhmpfiWEEw</a:t>
            </a:r>
            <a:r>
              <a:rPr lang="de-AT" sz="1000" dirty="0">
                <a:solidFill>
                  <a:schemeClr val="bg1"/>
                </a:solidFill>
              </a:rPr>
              <a:t> </a:t>
            </a:r>
          </a:p>
        </p:txBody>
      </p:sp>
      <p:sp>
        <p:nvSpPr>
          <p:cNvPr id="18" name="Textfeld 17">
            <a:extLst>
              <a:ext uri="{FF2B5EF4-FFF2-40B4-BE49-F238E27FC236}">
                <a16:creationId xmlns:a16="http://schemas.microsoft.com/office/drawing/2014/main" id="{A645922F-04FA-48A0-BA59-38A2A186C1B2}"/>
              </a:ext>
            </a:extLst>
          </p:cNvPr>
          <p:cNvSpPr txBox="1"/>
          <p:nvPr/>
        </p:nvSpPr>
        <p:spPr>
          <a:xfrm>
            <a:off x="6300412" y="3605733"/>
            <a:ext cx="2207996" cy="246221"/>
          </a:xfrm>
          <a:prstGeom prst="rect">
            <a:avLst/>
          </a:prstGeom>
          <a:noFill/>
        </p:spPr>
        <p:txBody>
          <a:bodyPr wrap="square" rtlCol="0">
            <a:spAutoFit/>
          </a:bodyPr>
          <a:lstStyle/>
          <a:p>
            <a:r>
              <a:rPr lang="de-AT" sz="1000" dirty="0">
                <a:solidFill>
                  <a:schemeClr val="bg1"/>
                </a:solidFill>
                <a:hlinkClick r:id="rId7">
                  <a:extLst>
                    <a:ext uri="{A12FA001-AC4F-418D-AE19-62706E023703}">
                      <ahyp:hlinkClr xmlns:ahyp="http://schemas.microsoft.com/office/drawing/2018/hyperlinkcolor" val="tx"/>
                    </a:ext>
                  </a:extLst>
                </a:hlinkClick>
              </a:rPr>
              <a:t>https://youtu.be/WsMjBMxpUTc</a:t>
            </a:r>
            <a:r>
              <a:rPr lang="de-AT" sz="1000" dirty="0">
                <a:solidFill>
                  <a:schemeClr val="bg1"/>
                </a:solidFill>
              </a:rPr>
              <a:t> </a:t>
            </a:r>
          </a:p>
        </p:txBody>
      </p:sp>
    </p:spTree>
    <p:extLst>
      <p:ext uri="{BB962C8B-B14F-4D97-AF65-F5344CB8AC3E}">
        <p14:creationId xmlns:p14="http://schemas.microsoft.com/office/powerpoint/2010/main" val="1031083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2CE381F5-4A61-604C-84D3-15ECCA9B7DC4}"/>
              </a:ext>
            </a:extLst>
          </p:cNvPr>
          <p:cNvSpPr>
            <a:spLocks noGrp="1"/>
          </p:cNvSpPr>
          <p:nvPr>
            <p:ph type="body" sz="quarter" idx="11"/>
          </p:nvPr>
        </p:nvSpPr>
        <p:spPr>
          <a:xfrm>
            <a:off x="648000" y="879474"/>
            <a:ext cx="7848000" cy="384721"/>
          </a:xfrm>
        </p:spPr>
        <p:txBody>
          <a:bodyPr/>
          <a:lstStyle/>
          <a:p>
            <a:r>
              <a:rPr lang="de-DE" dirty="0"/>
              <a:t>Ausblick</a:t>
            </a:r>
          </a:p>
        </p:txBody>
      </p:sp>
      <p:sp>
        <p:nvSpPr>
          <p:cNvPr id="25" name="Textplatzhalter 24">
            <a:extLst>
              <a:ext uri="{FF2B5EF4-FFF2-40B4-BE49-F238E27FC236}">
                <a16:creationId xmlns:a16="http://schemas.microsoft.com/office/drawing/2014/main" id="{8E259AA1-B09D-A14B-8B77-1FD76B1337AC}"/>
              </a:ext>
            </a:extLst>
          </p:cNvPr>
          <p:cNvSpPr>
            <a:spLocks noGrp="1"/>
          </p:cNvSpPr>
          <p:nvPr>
            <p:ph type="body" sz="quarter" idx="12"/>
          </p:nvPr>
        </p:nvSpPr>
        <p:spPr>
          <a:xfrm>
            <a:off x="647999" y="1728000"/>
            <a:ext cx="5904055" cy="2736000"/>
          </a:xfrm>
        </p:spPr>
        <p:txBody>
          <a:bodyPr>
            <a:noAutofit/>
          </a:bodyPr>
          <a:lstStyle/>
          <a:p>
            <a:r>
              <a:rPr lang="de-AT" sz="2200" dirty="0">
                <a:solidFill>
                  <a:schemeClr val="accent1"/>
                </a:solidFill>
              </a:rPr>
              <a:t>Mixed Reality</a:t>
            </a:r>
          </a:p>
          <a:p>
            <a:r>
              <a:rPr lang="de-AT" sz="2200" dirty="0"/>
              <a:t>inkludiert echte und computergenerierte Objekte. </a:t>
            </a:r>
          </a:p>
          <a:p>
            <a:r>
              <a:rPr lang="de-AT" sz="2200" dirty="0">
                <a:solidFill>
                  <a:schemeClr val="accent1"/>
                </a:solidFill>
              </a:rPr>
              <a:t>Spatial Computing</a:t>
            </a:r>
          </a:p>
          <a:p>
            <a:r>
              <a:rPr lang="de-AT" sz="2200" dirty="0"/>
              <a:t>Überbegriff, der AR, MR und VR - Konzepte umfasst. </a:t>
            </a:r>
          </a:p>
          <a:p>
            <a:r>
              <a:rPr lang="de-AT" sz="2200" dirty="0">
                <a:solidFill>
                  <a:schemeClr val="accent1"/>
                </a:solidFill>
              </a:rPr>
              <a:t>Metaverse</a:t>
            </a:r>
          </a:p>
          <a:p>
            <a:r>
              <a:rPr lang="de-AT" sz="2200" dirty="0"/>
              <a:t>Synthese der physischen mit der virtuellen Welt. </a:t>
            </a:r>
            <a:br>
              <a:rPr lang="de-AT" sz="2200" dirty="0"/>
            </a:br>
            <a:r>
              <a:rPr lang="en-US" sz="1000" dirty="0"/>
              <a:t>The Metaverse and How We'll Build It Together -- Connect 2021 </a:t>
            </a:r>
            <a:r>
              <a:rPr lang="de-AT" sz="1000" dirty="0">
                <a:hlinkClick r:id="rId2"/>
              </a:rPr>
              <a:t>https://youtu.be/Uvufun6xer8</a:t>
            </a:r>
            <a:r>
              <a:rPr lang="de-AT" sz="1000" dirty="0"/>
              <a:t> </a:t>
            </a:r>
          </a:p>
          <a:p>
            <a:endParaRPr lang="de-AT" sz="1900" dirty="0"/>
          </a:p>
          <a:p>
            <a:endParaRPr lang="de-DE" sz="1900" dirty="0"/>
          </a:p>
        </p:txBody>
      </p:sp>
      <p:sp>
        <p:nvSpPr>
          <p:cNvPr id="26" name="Foliennummernplatzhalter 25">
            <a:extLst>
              <a:ext uri="{FF2B5EF4-FFF2-40B4-BE49-F238E27FC236}">
                <a16:creationId xmlns:a16="http://schemas.microsoft.com/office/drawing/2014/main" id="{15177DCF-C16C-CC4F-955F-DB9DCC1BE7E0}"/>
              </a:ext>
            </a:extLst>
          </p:cNvPr>
          <p:cNvSpPr>
            <a:spLocks noGrp="1"/>
          </p:cNvSpPr>
          <p:nvPr>
            <p:ph type="sldNum" sz="quarter" idx="16"/>
          </p:nvPr>
        </p:nvSpPr>
        <p:spPr/>
        <p:txBody>
          <a:bodyPr/>
          <a:lstStyle/>
          <a:p>
            <a:fld id="{ED76730B-340B-944F-97E7-D9AAB3BD5E3F}" type="slidenum">
              <a:rPr lang="de-DE" smtClean="0"/>
              <a:t>22</a:t>
            </a:fld>
            <a:endParaRPr lang="de-DE" dirty="0"/>
          </a:p>
        </p:txBody>
      </p:sp>
      <p:sp>
        <p:nvSpPr>
          <p:cNvPr id="15" name="Titel 14">
            <a:extLst>
              <a:ext uri="{FF2B5EF4-FFF2-40B4-BE49-F238E27FC236}">
                <a16:creationId xmlns:a16="http://schemas.microsoft.com/office/drawing/2014/main" id="{321ADFC2-6761-AE45-9D84-BE733725420D}"/>
              </a:ext>
            </a:extLst>
          </p:cNvPr>
          <p:cNvSpPr>
            <a:spLocks noGrp="1"/>
          </p:cNvSpPr>
          <p:nvPr>
            <p:ph type="title"/>
          </p:nvPr>
        </p:nvSpPr>
        <p:spPr/>
        <p:txBody>
          <a:bodyPr/>
          <a:lstStyle/>
          <a:p>
            <a:r>
              <a:rPr lang="de-DE" dirty="0"/>
              <a:t>Digitale Trends</a:t>
            </a:r>
          </a:p>
        </p:txBody>
      </p:sp>
      <p:pic>
        <p:nvPicPr>
          <p:cNvPr id="3" name="Grafik 2" descr="Ein Bild, das drinnen, Boden enthält.&#10;&#10;Automatisch generierte Beschreibung">
            <a:extLst>
              <a:ext uri="{FF2B5EF4-FFF2-40B4-BE49-F238E27FC236}">
                <a16:creationId xmlns:a16="http://schemas.microsoft.com/office/drawing/2014/main" id="{9A4BBFC9-1873-4F2D-807C-94C54852A690}"/>
              </a:ext>
            </a:extLst>
          </p:cNvPr>
          <p:cNvPicPr>
            <a:picLocks noChangeAspect="1"/>
          </p:cNvPicPr>
          <p:nvPr/>
        </p:nvPicPr>
        <p:blipFill>
          <a:blip r:embed="rId3"/>
          <a:stretch>
            <a:fillRect/>
          </a:stretch>
        </p:blipFill>
        <p:spPr>
          <a:xfrm>
            <a:off x="6792544" y="845582"/>
            <a:ext cx="1703456" cy="3686314"/>
          </a:xfrm>
          <a:prstGeom prst="rect">
            <a:avLst/>
          </a:prstGeom>
        </p:spPr>
      </p:pic>
    </p:spTree>
    <p:extLst>
      <p:ext uri="{BB962C8B-B14F-4D97-AF65-F5344CB8AC3E}">
        <p14:creationId xmlns:p14="http://schemas.microsoft.com/office/powerpoint/2010/main" val="3222313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01981-79BE-664F-8842-8A5613F73F4E}"/>
              </a:ext>
            </a:extLst>
          </p:cNvPr>
          <p:cNvSpPr>
            <a:spLocks noGrp="1"/>
          </p:cNvSpPr>
          <p:nvPr>
            <p:ph type="title"/>
          </p:nvPr>
        </p:nvSpPr>
        <p:spPr>
          <a:xfrm>
            <a:off x="648000" y="337434"/>
            <a:ext cx="7848000" cy="443198"/>
          </a:xfrm>
        </p:spPr>
        <p:txBody>
          <a:bodyPr/>
          <a:lstStyle/>
          <a:p>
            <a:r>
              <a:rPr lang="de-DE" dirty="0"/>
              <a:t>Digitale Trends</a:t>
            </a:r>
          </a:p>
        </p:txBody>
      </p:sp>
      <p:sp>
        <p:nvSpPr>
          <p:cNvPr id="4" name="Textplatzhalter 3">
            <a:extLst>
              <a:ext uri="{FF2B5EF4-FFF2-40B4-BE49-F238E27FC236}">
                <a16:creationId xmlns:a16="http://schemas.microsoft.com/office/drawing/2014/main" id="{A0E01FA2-1CB5-4241-86E2-8598C28C71AA}"/>
              </a:ext>
            </a:extLst>
          </p:cNvPr>
          <p:cNvSpPr>
            <a:spLocks noGrp="1"/>
          </p:cNvSpPr>
          <p:nvPr>
            <p:ph type="body" sz="quarter" idx="12"/>
          </p:nvPr>
        </p:nvSpPr>
        <p:spPr>
          <a:xfrm>
            <a:off x="647998" y="1728000"/>
            <a:ext cx="7848000" cy="2736000"/>
          </a:xfrm>
        </p:spPr>
        <p:txBody>
          <a:bodyPr>
            <a:noAutofit/>
          </a:bodyPr>
          <a:lstStyle/>
          <a:p>
            <a:pPr>
              <a:lnSpc>
                <a:spcPct val="120000"/>
              </a:lnSpc>
            </a:pPr>
            <a:r>
              <a:rPr lang="de-AT" sz="2000" dirty="0"/>
              <a:t>Künstliche Intelligenz ist ein Teilgebiet der Informatik. </a:t>
            </a:r>
          </a:p>
          <a:p>
            <a:pPr>
              <a:lnSpc>
                <a:spcPct val="120000"/>
              </a:lnSpc>
            </a:pPr>
            <a:r>
              <a:rPr lang="de-AT" sz="2000" dirty="0"/>
              <a:t>Bei KI wird der Versuch unternommen, intelligentes Verhalten von Menschen auf den Computer zu übertragen.</a:t>
            </a:r>
          </a:p>
          <a:p>
            <a:pPr>
              <a:lnSpc>
                <a:spcPct val="120000"/>
              </a:lnSpc>
            </a:pPr>
            <a:r>
              <a:rPr lang="de-AT" sz="2000" dirty="0">
                <a:effectLst/>
                <a:ea typeface="Calibri" panose="020F0502020204030204" pitchFamily="34" charset="0"/>
              </a:rPr>
              <a:t>KI ist ein Computercode und wird von Menschen programmiert und trainiert. Entscheidend ist die Anlernphase der KI, in der das System mit Daten zur Erkennung von Mustern versorgt wird. </a:t>
            </a:r>
          </a:p>
          <a:p>
            <a:pPr>
              <a:lnSpc>
                <a:spcPct val="120000"/>
              </a:lnSpc>
            </a:pPr>
            <a:r>
              <a:rPr lang="de-AT" sz="2000" dirty="0">
                <a:effectLst/>
                <a:ea typeface="Calibri" panose="020F0502020204030204" pitchFamily="34" charset="0"/>
              </a:rPr>
              <a:t>Grundsätzlich bilden KI-basierte Systeme die Gesellschaft ab.</a:t>
            </a:r>
          </a:p>
        </p:txBody>
      </p:sp>
      <p:sp>
        <p:nvSpPr>
          <p:cNvPr id="8" name="Foliennummernplatzhalter 7">
            <a:extLst>
              <a:ext uri="{FF2B5EF4-FFF2-40B4-BE49-F238E27FC236}">
                <a16:creationId xmlns:a16="http://schemas.microsoft.com/office/drawing/2014/main" id="{F3FD3AB2-9782-4A4F-8D88-E1C49A2C5393}"/>
              </a:ext>
            </a:extLst>
          </p:cNvPr>
          <p:cNvSpPr>
            <a:spLocks noGrp="1"/>
          </p:cNvSpPr>
          <p:nvPr>
            <p:ph type="sldNum" sz="quarter" idx="16"/>
          </p:nvPr>
        </p:nvSpPr>
        <p:spPr/>
        <p:txBody>
          <a:bodyPr/>
          <a:lstStyle/>
          <a:p>
            <a:fld id="{ED76730B-340B-944F-97E7-D9AAB3BD5E3F}" type="slidenum">
              <a:rPr lang="de-DE" smtClean="0"/>
              <a:t>23</a:t>
            </a:fld>
            <a:endParaRPr lang="de-DE"/>
          </a:p>
        </p:txBody>
      </p:sp>
      <p:sp>
        <p:nvSpPr>
          <p:cNvPr id="11" name="Textplatzhalter 2">
            <a:extLst>
              <a:ext uri="{FF2B5EF4-FFF2-40B4-BE49-F238E27FC236}">
                <a16:creationId xmlns:a16="http://schemas.microsoft.com/office/drawing/2014/main" id="{F995180D-D3E7-4879-B9ED-22A592D07145}"/>
              </a:ext>
            </a:extLst>
          </p:cNvPr>
          <p:cNvSpPr txBox="1">
            <a:spLocks/>
          </p:cNvSpPr>
          <p:nvPr/>
        </p:nvSpPr>
        <p:spPr>
          <a:xfrm>
            <a:off x="648000" y="879474"/>
            <a:ext cx="7848000" cy="769441"/>
          </a:xfrm>
          <a:prstGeom prst="rect">
            <a:avLst/>
          </a:prstGeom>
        </p:spPr>
        <p:txBody>
          <a:bodyPr vert="horz" wrap="square" lIns="0" tIns="0" rIns="0" bIns="0" numCol="1" spcCol="576000" rtlCol="0">
            <a:spAutoFit/>
          </a:bodyPr>
          <a:lstStyle>
            <a:lvl1pPr marL="0" indent="0" algn="l" defTabSz="685800" rtl="0" eaLnBrk="1" latinLnBrk="0" hangingPunct="1">
              <a:lnSpc>
                <a:spcPct val="100000"/>
              </a:lnSpc>
              <a:spcBef>
                <a:spcPts val="0"/>
              </a:spcBef>
              <a:spcAft>
                <a:spcPts val="600"/>
              </a:spcAft>
              <a:buFontTx/>
              <a:buNone/>
              <a:defRPr sz="2500" b="0" i="0" kern="1200">
                <a:solidFill>
                  <a:schemeClr val="accent2"/>
                </a:solidFill>
                <a:latin typeface="Calibri Light" panose="020F0302020204030204" pitchFamily="34" charset="0"/>
                <a:ea typeface="+mn-ea"/>
                <a:cs typeface="Calibri Light" panose="020F0302020204030204" pitchFamily="34" charset="0"/>
              </a:defRPr>
            </a:lvl1pPr>
            <a:lvl2pPr marL="180975" indent="-180975" algn="l" defTabSz="685800" rtl="0" eaLnBrk="1" latinLnBrk="0" hangingPunct="1">
              <a:lnSpc>
                <a:spcPct val="100000"/>
              </a:lnSpc>
              <a:spcBef>
                <a:spcPts val="0"/>
              </a:spcBef>
              <a:spcAft>
                <a:spcPts val="600"/>
              </a:spcAft>
              <a:buClr>
                <a:schemeClr val="accent2"/>
              </a:buClr>
              <a:buFont typeface="Arial" panose="020B0604020202020204" pitchFamily="34" charset="0"/>
              <a:buChar char="•"/>
              <a:tabLst/>
              <a:defRPr sz="2800" b="0" i="0" kern="1200">
                <a:solidFill>
                  <a:schemeClr val="tx1"/>
                </a:solidFill>
                <a:latin typeface="Calibri Light" panose="020F0302020204030204" pitchFamily="34" charset="0"/>
                <a:ea typeface="+mn-ea"/>
                <a:cs typeface="Calibri Light" panose="020F030202020403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dirty="0"/>
              <a:t>KI – Künstliche Intelligenz </a:t>
            </a:r>
            <a:br>
              <a:rPr lang="de-AT" dirty="0"/>
            </a:br>
            <a:r>
              <a:rPr lang="de-AT" dirty="0"/>
              <a:t>AI – Artificial Intelligence</a:t>
            </a:r>
          </a:p>
        </p:txBody>
      </p:sp>
      <p:pic>
        <p:nvPicPr>
          <p:cNvPr id="5" name="Grafik 4">
            <a:extLst>
              <a:ext uri="{FF2B5EF4-FFF2-40B4-BE49-F238E27FC236}">
                <a16:creationId xmlns:a16="http://schemas.microsoft.com/office/drawing/2014/main" id="{F491D55B-3EAA-4384-A378-5ADBB49D7C0B}"/>
              </a:ext>
            </a:extLst>
          </p:cNvPr>
          <p:cNvPicPr>
            <a:picLocks noChangeAspect="1"/>
          </p:cNvPicPr>
          <p:nvPr/>
        </p:nvPicPr>
        <p:blipFill>
          <a:blip r:embed="rId3">
            <a:duotone>
              <a:schemeClr val="accent4">
                <a:shade val="45000"/>
                <a:satMod val="135000"/>
              </a:schemeClr>
              <a:prstClr val="white"/>
            </a:duotone>
          </a:blip>
          <a:stretch>
            <a:fillRect/>
          </a:stretch>
        </p:blipFill>
        <p:spPr>
          <a:xfrm>
            <a:off x="6243407" y="859717"/>
            <a:ext cx="2252591" cy="1264736"/>
          </a:xfrm>
          <a:prstGeom prst="rect">
            <a:avLst/>
          </a:prstGeom>
        </p:spPr>
      </p:pic>
    </p:spTree>
    <p:extLst>
      <p:ext uri="{BB962C8B-B14F-4D97-AF65-F5344CB8AC3E}">
        <p14:creationId xmlns:p14="http://schemas.microsoft.com/office/powerpoint/2010/main" val="1903709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01981-79BE-664F-8842-8A5613F73F4E}"/>
              </a:ext>
            </a:extLst>
          </p:cNvPr>
          <p:cNvSpPr>
            <a:spLocks noGrp="1"/>
          </p:cNvSpPr>
          <p:nvPr>
            <p:ph type="title"/>
          </p:nvPr>
        </p:nvSpPr>
        <p:spPr>
          <a:xfrm>
            <a:off x="648000" y="337434"/>
            <a:ext cx="7848000" cy="443198"/>
          </a:xfrm>
        </p:spPr>
        <p:txBody>
          <a:bodyPr/>
          <a:lstStyle/>
          <a:p>
            <a:r>
              <a:rPr lang="de-DE" dirty="0"/>
              <a:t>Digitale Trends</a:t>
            </a:r>
          </a:p>
        </p:txBody>
      </p:sp>
      <p:sp>
        <p:nvSpPr>
          <p:cNvPr id="4" name="Textplatzhalter 3">
            <a:extLst>
              <a:ext uri="{FF2B5EF4-FFF2-40B4-BE49-F238E27FC236}">
                <a16:creationId xmlns:a16="http://schemas.microsoft.com/office/drawing/2014/main" id="{A0E01FA2-1CB5-4241-86E2-8598C28C71AA}"/>
              </a:ext>
            </a:extLst>
          </p:cNvPr>
          <p:cNvSpPr>
            <a:spLocks noGrp="1"/>
          </p:cNvSpPr>
          <p:nvPr>
            <p:ph type="body" sz="quarter" idx="12"/>
          </p:nvPr>
        </p:nvSpPr>
        <p:spPr>
          <a:xfrm>
            <a:off x="647998" y="1728000"/>
            <a:ext cx="8052870" cy="2970609"/>
          </a:xfrm>
        </p:spPr>
        <p:txBody>
          <a:bodyPr>
            <a:noAutofit/>
          </a:bodyPr>
          <a:lstStyle/>
          <a:p>
            <a:pPr>
              <a:lnSpc>
                <a:spcPct val="150000"/>
              </a:lnSpc>
            </a:pPr>
            <a:r>
              <a:rPr lang="de-AT" sz="1800" b="1" dirty="0">
                <a:solidFill>
                  <a:schemeClr val="accent1"/>
                </a:solidFill>
              </a:rPr>
              <a:t>Schwache KI</a:t>
            </a:r>
          </a:p>
          <a:p>
            <a:pPr marL="342900" indent="-342900">
              <a:buClr>
                <a:schemeClr val="accent6"/>
              </a:buClr>
              <a:buFont typeface="Arial" panose="020B0604020202020204" pitchFamily="34" charset="0"/>
              <a:buChar char="•"/>
            </a:pPr>
            <a:r>
              <a:rPr lang="de-AT" sz="1800" dirty="0"/>
              <a:t>Kann eng abgesteckte Aufgaben lösen</a:t>
            </a:r>
          </a:p>
          <a:p>
            <a:pPr marL="342900" indent="-342900">
              <a:buClr>
                <a:schemeClr val="accent6"/>
              </a:buClr>
              <a:buFont typeface="Arial" panose="020B0604020202020204" pitchFamily="34" charset="0"/>
              <a:buChar char="•"/>
            </a:pPr>
            <a:r>
              <a:rPr lang="de-AT" sz="1800" dirty="0"/>
              <a:t>Was fehlt: Grundverständnis der Dinge, Konzepte und ihre Beziehungen zueinander</a:t>
            </a:r>
          </a:p>
          <a:p>
            <a:pPr>
              <a:lnSpc>
                <a:spcPct val="150000"/>
              </a:lnSpc>
            </a:pPr>
            <a:r>
              <a:rPr lang="de-AT" sz="1800" b="1" dirty="0">
                <a:solidFill>
                  <a:schemeClr val="accent1"/>
                </a:solidFill>
              </a:rPr>
              <a:t>Starke KI</a:t>
            </a:r>
          </a:p>
          <a:p>
            <a:pPr marL="358775" lvl="1" indent="-358775">
              <a:buClr>
                <a:schemeClr val="accent6"/>
              </a:buClr>
              <a:tabLst>
                <a:tab pos="699135" algn="l"/>
              </a:tabLst>
            </a:pPr>
            <a:r>
              <a:rPr lang="de-AT" sz="1800" dirty="0"/>
              <a:t>Nachbau des Menschen</a:t>
            </a:r>
          </a:p>
          <a:p>
            <a:pPr marL="541338" marR="1345565" lvl="2">
              <a:spcBef>
                <a:spcPts val="110"/>
              </a:spcBef>
              <a:buClr>
                <a:schemeClr val="accent6"/>
              </a:buClr>
            </a:pPr>
            <a:r>
              <a:rPr lang="de-AT" sz="1800" dirty="0">
                <a:latin typeface="Calibri Light" panose="020F0302020204030204" pitchFamily="34" charset="0"/>
                <a:cs typeface="Calibri Light" panose="020F0302020204030204" pitchFamily="34" charset="0"/>
              </a:rPr>
              <a:t>Reagiert intelligent auch in Situationen ohne klare Faktenlage oder mit unklarem Handlungsziel</a:t>
            </a:r>
          </a:p>
          <a:p>
            <a:pPr marL="358775" lvl="1" indent="-358775">
              <a:buClr>
                <a:schemeClr val="accent6"/>
              </a:buClr>
              <a:tabLst>
                <a:tab pos="699135" algn="l"/>
              </a:tabLst>
            </a:pPr>
            <a:r>
              <a:rPr lang="de-AT" sz="1800" dirty="0"/>
              <a:t>Umstritten, ob und wann erreichbar</a:t>
            </a:r>
          </a:p>
        </p:txBody>
      </p:sp>
      <p:sp>
        <p:nvSpPr>
          <p:cNvPr id="8" name="Foliennummernplatzhalter 7">
            <a:extLst>
              <a:ext uri="{FF2B5EF4-FFF2-40B4-BE49-F238E27FC236}">
                <a16:creationId xmlns:a16="http://schemas.microsoft.com/office/drawing/2014/main" id="{F3FD3AB2-9782-4A4F-8D88-E1C49A2C5393}"/>
              </a:ext>
            </a:extLst>
          </p:cNvPr>
          <p:cNvSpPr>
            <a:spLocks noGrp="1"/>
          </p:cNvSpPr>
          <p:nvPr>
            <p:ph type="sldNum" sz="quarter" idx="16"/>
          </p:nvPr>
        </p:nvSpPr>
        <p:spPr/>
        <p:txBody>
          <a:bodyPr/>
          <a:lstStyle/>
          <a:p>
            <a:fld id="{ED76730B-340B-944F-97E7-D9AAB3BD5E3F}" type="slidenum">
              <a:rPr lang="de-DE" smtClean="0"/>
              <a:t>24</a:t>
            </a:fld>
            <a:endParaRPr lang="de-DE"/>
          </a:p>
        </p:txBody>
      </p:sp>
      <p:sp>
        <p:nvSpPr>
          <p:cNvPr id="11" name="Textplatzhalter 2">
            <a:extLst>
              <a:ext uri="{FF2B5EF4-FFF2-40B4-BE49-F238E27FC236}">
                <a16:creationId xmlns:a16="http://schemas.microsoft.com/office/drawing/2014/main" id="{F995180D-D3E7-4879-B9ED-22A592D07145}"/>
              </a:ext>
            </a:extLst>
          </p:cNvPr>
          <p:cNvSpPr txBox="1">
            <a:spLocks/>
          </p:cNvSpPr>
          <p:nvPr/>
        </p:nvSpPr>
        <p:spPr>
          <a:xfrm>
            <a:off x="648000" y="879474"/>
            <a:ext cx="7848000" cy="384721"/>
          </a:xfrm>
          <a:prstGeom prst="rect">
            <a:avLst/>
          </a:prstGeom>
        </p:spPr>
        <p:txBody>
          <a:bodyPr vert="horz" wrap="square" lIns="0" tIns="0" rIns="0" bIns="0" numCol="1" spcCol="576000" rtlCol="0">
            <a:spAutoFit/>
          </a:bodyPr>
          <a:lstStyle>
            <a:lvl1pPr marL="0" indent="0" algn="l" defTabSz="685800" rtl="0" eaLnBrk="1" latinLnBrk="0" hangingPunct="1">
              <a:lnSpc>
                <a:spcPct val="100000"/>
              </a:lnSpc>
              <a:spcBef>
                <a:spcPts val="0"/>
              </a:spcBef>
              <a:spcAft>
                <a:spcPts val="600"/>
              </a:spcAft>
              <a:buFontTx/>
              <a:buNone/>
              <a:defRPr sz="2500" b="0" i="0" kern="1200">
                <a:solidFill>
                  <a:schemeClr val="accent2"/>
                </a:solidFill>
                <a:latin typeface="Calibri Light" panose="020F0302020204030204" pitchFamily="34" charset="0"/>
                <a:ea typeface="+mn-ea"/>
                <a:cs typeface="Calibri Light" panose="020F0302020204030204" pitchFamily="34" charset="0"/>
              </a:defRPr>
            </a:lvl1pPr>
            <a:lvl2pPr marL="180975" indent="-180975" algn="l" defTabSz="685800" rtl="0" eaLnBrk="1" latinLnBrk="0" hangingPunct="1">
              <a:lnSpc>
                <a:spcPct val="100000"/>
              </a:lnSpc>
              <a:spcBef>
                <a:spcPts val="0"/>
              </a:spcBef>
              <a:spcAft>
                <a:spcPts val="600"/>
              </a:spcAft>
              <a:buClr>
                <a:schemeClr val="accent2"/>
              </a:buClr>
              <a:buFont typeface="Arial" panose="020B0604020202020204" pitchFamily="34" charset="0"/>
              <a:buChar char="•"/>
              <a:tabLst/>
              <a:defRPr sz="2800" b="0" i="0" kern="1200">
                <a:solidFill>
                  <a:schemeClr val="tx1"/>
                </a:solidFill>
                <a:latin typeface="Calibri Light" panose="020F0302020204030204" pitchFamily="34" charset="0"/>
                <a:ea typeface="+mn-ea"/>
                <a:cs typeface="Calibri Light" panose="020F030202020403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dirty="0"/>
              <a:t>KI – Künstliche Intelligenz</a:t>
            </a:r>
          </a:p>
        </p:txBody>
      </p:sp>
      <p:pic>
        <p:nvPicPr>
          <p:cNvPr id="7" name="Grafik 6">
            <a:extLst>
              <a:ext uri="{FF2B5EF4-FFF2-40B4-BE49-F238E27FC236}">
                <a16:creationId xmlns:a16="http://schemas.microsoft.com/office/drawing/2014/main" id="{4FDDD338-5C8B-4ACF-B82C-806D4F5E650B}"/>
              </a:ext>
            </a:extLst>
          </p:cNvPr>
          <p:cNvPicPr>
            <a:picLocks noChangeAspect="1"/>
          </p:cNvPicPr>
          <p:nvPr/>
        </p:nvPicPr>
        <p:blipFill>
          <a:blip r:embed="rId2">
            <a:duotone>
              <a:schemeClr val="accent4">
                <a:shade val="45000"/>
                <a:satMod val="135000"/>
              </a:schemeClr>
              <a:prstClr val="white"/>
            </a:duotone>
          </a:blip>
          <a:stretch>
            <a:fillRect/>
          </a:stretch>
        </p:blipFill>
        <p:spPr>
          <a:xfrm>
            <a:off x="6243407" y="859717"/>
            <a:ext cx="2252591" cy="1264736"/>
          </a:xfrm>
          <a:prstGeom prst="rect">
            <a:avLst/>
          </a:prstGeom>
        </p:spPr>
      </p:pic>
    </p:spTree>
    <p:extLst>
      <p:ext uri="{BB962C8B-B14F-4D97-AF65-F5344CB8AC3E}">
        <p14:creationId xmlns:p14="http://schemas.microsoft.com/office/powerpoint/2010/main" val="21290257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01981-79BE-664F-8842-8A5613F73F4E}"/>
              </a:ext>
            </a:extLst>
          </p:cNvPr>
          <p:cNvSpPr>
            <a:spLocks noGrp="1"/>
          </p:cNvSpPr>
          <p:nvPr>
            <p:ph type="title"/>
          </p:nvPr>
        </p:nvSpPr>
        <p:spPr>
          <a:xfrm>
            <a:off x="648000" y="337434"/>
            <a:ext cx="7848000" cy="443198"/>
          </a:xfrm>
        </p:spPr>
        <p:txBody>
          <a:bodyPr/>
          <a:lstStyle/>
          <a:p>
            <a:r>
              <a:rPr lang="de-DE" dirty="0"/>
              <a:t>Digitale Trends</a:t>
            </a:r>
          </a:p>
        </p:txBody>
      </p:sp>
      <p:sp>
        <p:nvSpPr>
          <p:cNvPr id="4" name="Textplatzhalter 3">
            <a:extLst>
              <a:ext uri="{FF2B5EF4-FFF2-40B4-BE49-F238E27FC236}">
                <a16:creationId xmlns:a16="http://schemas.microsoft.com/office/drawing/2014/main" id="{A0E01FA2-1CB5-4241-86E2-8598C28C71AA}"/>
              </a:ext>
            </a:extLst>
          </p:cNvPr>
          <p:cNvSpPr>
            <a:spLocks noGrp="1"/>
          </p:cNvSpPr>
          <p:nvPr>
            <p:ph type="body" sz="quarter" idx="12"/>
          </p:nvPr>
        </p:nvSpPr>
        <p:spPr>
          <a:xfrm>
            <a:off x="647998" y="1728000"/>
            <a:ext cx="8052870" cy="3047214"/>
          </a:xfrm>
        </p:spPr>
        <p:txBody>
          <a:bodyPr>
            <a:noAutofit/>
          </a:bodyPr>
          <a:lstStyle/>
          <a:p>
            <a:pPr>
              <a:lnSpc>
                <a:spcPct val="150000"/>
              </a:lnSpc>
            </a:pPr>
            <a:r>
              <a:rPr lang="de-AT" sz="1800" b="1" dirty="0">
                <a:solidFill>
                  <a:schemeClr val="accent1"/>
                </a:solidFill>
              </a:rPr>
              <a:t>Technologische Singularität</a:t>
            </a:r>
          </a:p>
          <a:p>
            <a:pPr>
              <a:lnSpc>
                <a:spcPct val="150000"/>
              </a:lnSpc>
            </a:pPr>
            <a:r>
              <a:rPr lang="de-AT" sz="1800" dirty="0"/>
              <a:t>Grob wird darunter der Zeitpunkt verstanden, an dem künstliche Intelligenz die menschliche Intelligenz übertrifft. Von diesem Zeitpunkt wird die weitere Entwicklung hauptsächlich von der KI vorangetrieben und nicht mehr vom Menschen. </a:t>
            </a:r>
            <a:r>
              <a:rPr lang="de-AT" sz="1200" dirty="0"/>
              <a:t>(Wikipedia)</a:t>
            </a:r>
          </a:p>
          <a:p>
            <a:pPr>
              <a:lnSpc>
                <a:spcPct val="150000"/>
              </a:lnSpc>
            </a:pPr>
            <a:r>
              <a:rPr lang="de-AT" sz="1800" b="1" dirty="0">
                <a:solidFill>
                  <a:schemeClr val="accent1"/>
                </a:solidFill>
              </a:rPr>
              <a:t>Künstliche Superintelligenz</a:t>
            </a:r>
          </a:p>
          <a:p>
            <a:pPr marL="285750" indent="-285750">
              <a:buClr>
                <a:schemeClr val="accent6"/>
              </a:buClr>
              <a:buFont typeface="Arial" panose="020B0604020202020204" pitchFamily="34" charset="0"/>
              <a:buChar char="•"/>
            </a:pPr>
            <a:r>
              <a:rPr lang="de-AT" sz="1800" dirty="0"/>
              <a:t>Dem Menschen überlegen</a:t>
            </a:r>
          </a:p>
        </p:txBody>
      </p:sp>
      <p:sp>
        <p:nvSpPr>
          <p:cNvPr id="8" name="Foliennummernplatzhalter 7">
            <a:extLst>
              <a:ext uri="{FF2B5EF4-FFF2-40B4-BE49-F238E27FC236}">
                <a16:creationId xmlns:a16="http://schemas.microsoft.com/office/drawing/2014/main" id="{F3FD3AB2-9782-4A4F-8D88-E1C49A2C5393}"/>
              </a:ext>
            </a:extLst>
          </p:cNvPr>
          <p:cNvSpPr>
            <a:spLocks noGrp="1"/>
          </p:cNvSpPr>
          <p:nvPr>
            <p:ph type="sldNum" sz="quarter" idx="16"/>
          </p:nvPr>
        </p:nvSpPr>
        <p:spPr/>
        <p:txBody>
          <a:bodyPr/>
          <a:lstStyle/>
          <a:p>
            <a:fld id="{ED76730B-340B-944F-97E7-D9AAB3BD5E3F}" type="slidenum">
              <a:rPr lang="de-DE" smtClean="0"/>
              <a:t>25</a:t>
            </a:fld>
            <a:endParaRPr lang="de-DE"/>
          </a:p>
        </p:txBody>
      </p:sp>
      <p:sp>
        <p:nvSpPr>
          <p:cNvPr id="11" name="Textplatzhalter 2">
            <a:extLst>
              <a:ext uri="{FF2B5EF4-FFF2-40B4-BE49-F238E27FC236}">
                <a16:creationId xmlns:a16="http://schemas.microsoft.com/office/drawing/2014/main" id="{F995180D-D3E7-4879-B9ED-22A592D07145}"/>
              </a:ext>
            </a:extLst>
          </p:cNvPr>
          <p:cNvSpPr txBox="1">
            <a:spLocks/>
          </p:cNvSpPr>
          <p:nvPr/>
        </p:nvSpPr>
        <p:spPr>
          <a:xfrm>
            <a:off x="648000" y="879474"/>
            <a:ext cx="7848000" cy="384721"/>
          </a:xfrm>
          <a:prstGeom prst="rect">
            <a:avLst/>
          </a:prstGeom>
        </p:spPr>
        <p:txBody>
          <a:bodyPr vert="horz" wrap="square" lIns="0" tIns="0" rIns="0" bIns="0" numCol="1" spcCol="576000" rtlCol="0">
            <a:spAutoFit/>
          </a:bodyPr>
          <a:lstStyle>
            <a:lvl1pPr marL="0" indent="0" algn="l" defTabSz="685800" rtl="0" eaLnBrk="1" latinLnBrk="0" hangingPunct="1">
              <a:lnSpc>
                <a:spcPct val="100000"/>
              </a:lnSpc>
              <a:spcBef>
                <a:spcPts val="0"/>
              </a:spcBef>
              <a:spcAft>
                <a:spcPts val="600"/>
              </a:spcAft>
              <a:buFontTx/>
              <a:buNone/>
              <a:defRPr sz="2500" b="0" i="0" kern="1200">
                <a:solidFill>
                  <a:schemeClr val="accent2"/>
                </a:solidFill>
                <a:latin typeface="Calibri Light" panose="020F0302020204030204" pitchFamily="34" charset="0"/>
                <a:ea typeface="+mn-ea"/>
                <a:cs typeface="Calibri Light" panose="020F0302020204030204" pitchFamily="34" charset="0"/>
              </a:defRPr>
            </a:lvl1pPr>
            <a:lvl2pPr marL="180975" indent="-180975" algn="l" defTabSz="685800" rtl="0" eaLnBrk="1" latinLnBrk="0" hangingPunct="1">
              <a:lnSpc>
                <a:spcPct val="100000"/>
              </a:lnSpc>
              <a:spcBef>
                <a:spcPts val="0"/>
              </a:spcBef>
              <a:spcAft>
                <a:spcPts val="600"/>
              </a:spcAft>
              <a:buClr>
                <a:schemeClr val="accent2"/>
              </a:buClr>
              <a:buFont typeface="Arial" panose="020B0604020202020204" pitchFamily="34" charset="0"/>
              <a:buChar char="•"/>
              <a:tabLst/>
              <a:defRPr sz="2800" b="0" i="0" kern="1200">
                <a:solidFill>
                  <a:schemeClr val="tx1"/>
                </a:solidFill>
                <a:latin typeface="Calibri Light" panose="020F0302020204030204" pitchFamily="34" charset="0"/>
                <a:ea typeface="+mn-ea"/>
                <a:cs typeface="Calibri Light" panose="020F030202020403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dirty="0"/>
              <a:t>KI – Künstliche Intelligenz</a:t>
            </a:r>
          </a:p>
        </p:txBody>
      </p:sp>
      <p:pic>
        <p:nvPicPr>
          <p:cNvPr id="7" name="Grafik 6">
            <a:extLst>
              <a:ext uri="{FF2B5EF4-FFF2-40B4-BE49-F238E27FC236}">
                <a16:creationId xmlns:a16="http://schemas.microsoft.com/office/drawing/2014/main" id="{9B5F9073-3C3B-470D-8B31-C8B6B90B2AED}"/>
              </a:ext>
            </a:extLst>
          </p:cNvPr>
          <p:cNvPicPr>
            <a:picLocks noChangeAspect="1"/>
          </p:cNvPicPr>
          <p:nvPr/>
        </p:nvPicPr>
        <p:blipFill>
          <a:blip r:embed="rId2">
            <a:duotone>
              <a:schemeClr val="accent4">
                <a:shade val="45000"/>
                <a:satMod val="135000"/>
              </a:schemeClr>
              <a:prstClr val="white"/>
            </a:duotone>
          </a:blip>
          <a:stretch>
            <a:fillRect/>
          </a:stretch>
        </p:blipFill>
        <p:spPr>
          <a:xfrm>
            <a:off x="6243407" y="859717"/>
            <a:ext cx="2252591" cy="1264736"/>
          </a:xfrm>
          <a:prstGeom prst="rect">
            <a:avLst/>
          </a:prstGeom>
        </p:spPr>
      </p:pic>
    </p:spTree>
    <p:extLst>
      <p:ext uri="{BB962C8B-B14F-4D97-AF65-F5344CB8AC3E}">
        <p14:creationId xmlns:p14="http://schemas.microsoft.com/office/powerpoint/2010/main" val="3302263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01981-79BE-664F-8842-8A5613F73F4E}"/>
              </a:ext>
            </a:extLst>
          </p:cNvPr>
          <p:cNvSpPr>
            <a:spLocks noGrp="1"/>
          </p:cNvSpPr>
          <p:nvPr>
            <p:ph type="title"/>
          </p:nvPr>
        </p:nvSpPr>
        <p:spPr>
          <a:xfrm>
            <a:off x="648000" y="337434"/>
            <a:ext cx="7848000" cy="443198"/>
          </a:xfrm>
        </p:spPr>
        <p:txBody>
          <a:bodyPr/>
          <a:lstStyle/>
          <a:p>
            <a:r>
              <a:rPr lang="de-DE" dirty="0"/>
              <a:t>Digitale Trends</a:t>
            </a:r>
          </a:p>
        </p:txBody>
      </p:sp>
      <p:sp>
        <p:nvSpPr>
          <p:cNvPr id="4" name="Textplatzhalter 3">
            <a:extLst>
              <a:ext uri="{FF2B5EF4-FFF2-40B4-BE49-F238E27FC236}">
                <a16:creationId xmlns:a16="http://schemas.microsoft.com/office/drawing/2014/main" id="{A0E01FA2-1CB5-4241-86E2-8598C28C71AA}"/>
              </a:ext>
            </a:extLst>
          </p:cNvPr>
          <p:cNvSpPr>
            <a:spLocks noGrp="1"/>
          </p:cNvSpPr>
          <p:nvPr>
            <p:ph type="body" sz="quarter" idx="12"/>
          </p:nvPr>
        </p:nvSpPr>
        <p:spPr>
          <a:xfrm>
            <a:off x="647998" y="1728000"/>
            <a:ext cx="8052870" cy="2970609"/>
          </a:xfrm>
        </p:spPr>
        <p:txBody>
          <a:bodyPr>
            <a:noAutofit/>
          </a:bodyPr>
          <a:lstStyle/>
          <a:p>
            <a:pPr>
              <a:lnSpc>
                <a:spcPct val="150000"/>
              </a:lnSpc>
            </a:pPr>
            <a:r>
              <a:rPr lang="de-AT" sz="1800" b="1" dirty="0">
                <a:solidFill>
                  <a:schemeClr val="accent1"/>
                </a:solidFill>
              </a:rPr>
              <a:t>Stärke des Menschen</a:t>
            </a:r>
          </a:p>
          <a:p>
            <a:pPr>
              <a:buClr>
                <a:schemeClr val="accent6"/>
              </a:buClr>
            </a:pPr>
            <a:r>
              <a:rPr lang="de-AT" sz="1800" dirty="0"/>
              <a:t>Wir handeln intuitiv, können planen und in komplexen Situationen  Entscheidungen treffen. Wir können „Hausverstand“ einsetzen und  kreativ sein.</a:t>
            </a:r>
          </a:p>
          <a:p>
            <a:pPr>
              <a:lnSpc>
                <a:spcPct val="150000"/>
              </a:lnSpc>
            </a:pPr>
            <a:r>
              <a:rPr lang="de-AT" sz="1800" b="1" dirty="0">
                <a:solidFill>
                  <a:schemeClr val="accent1"/>
                </a:solidFill>
              </a:rPr>
              <a:t>Stärke der Maschine</a:t>
            </a:r>
          </a:p>
          <a:p>
            <a:pPr marL="0" lvl="1" indent="0">
              <a:buClr>
                <a:schemeClr val="accent6"/>
              </a:buClr>
              <a:buNone/>
              <a:tabLst>
                <a:tab pos="699135" algn="l"/>
              </a:tabLst>
            </a:pPr>
            <a:r>
              <a:rPr lang="de-AT" sz="1800" dirty="0"/>
              <a:t>Maschinen verarbeiten großer Datenmengen, sie sind schnell und unermüdlich.</a:t>
            </a:r>
            <a:br>
              <a:rPr lang="de-AT" sz="1800" dirty="0"/>
            </a:br>
            <a:endParaRPr lang="de-AT" sz="1800" dirty="0"/>
          </a:p>
          <a:p>
            <a:pPr marL="0" lvl="1" indent="0">
              <a:buClr>
                <a:schemeClr val="accent6"/>
              </a:buClr>
              <a:buNone/>
              <a:tabLst>
                <a:tab pos="699135" algn="l"/>
              </a:tabLst>
            </a:pPr>
            <a:r>
              <a:rPr lang="de-AT" sz="1800" dirty="0"/>
              <a:t>Am besten bewährt sich (aktuell): </a:t>
            </a:r>
            <a:r>
              <a:rPr lang="de-AT" sz="1800" b="1" dirty="0">
                <a:solidFill>
                  <a:schemeClr val="accent1"/>
                </a:solidFill>
              </a:rPr>
              <a:t>Kombination</a:t>
            </a:r>
            <a:r>
              <a:rPr lang="de-AT" sz="1800" dirty="0"/>
              <a:t> aus Mensch &amp; KI</a:t>
            </a:r>
          </a:p>
          <a:p>
            <a:pPr marL="0" lvl="1" indent="0">
              <a:buClr>
                <a:schemeClr val="accent6"/>
              </a:buClr>
              <a:buNone/>
              <a:tabLst>
                <a:tab pos="699135" algn="l"/>
              </a:tabLst>
            </a:pPr>
            <a:endParaRPr lang="de-AT" sz="1800" dirty="0"/>
          </a:p>
        </p:txBody>
      </p:sp>
      <p:sp>
        <p:nvSpPr>
          <p:cNvPr id="8" name="Foliennummernplatzhalter 7">
            <a:extLst>
              <a:ext uri="{FF2B5EF4-FFF2-40B4-BE49-F238E27FC236}">
                <a16:creationId xmlns:a16="http://schemas.microsoft.com/office/drawing/2014/main" id="{F3FD3AB2-9782-4A4F-8D88-E1C49A2C5393}"/>
              </a:ext>
            </a:extLst>
          </p:cNvPr>
          <p:cNvSpPr>
            <a:spLocks noGrp="1"/>
          </p:cNvSpPr>
          <p:nvPr>
            <p:ph type="sldNum" sz="quarter" idx="16"/>
          </p:nvPr>
        </p:nvSpPr>
        <p:spPr/>
        <p:txBody>
          <a:bodyPr/>
          <a:lstStyle/>
          <a:p>
            <a:fld id="{ED76730B-340B-944F-97E7-D9AAB3BD5E3F}" type="slidenum">
              <a:rPr lang="de-DE" smtClean="0"/>
              <a:t>26</a:t>
            </a:fld>
            <a:endParaRPr lang="de-DE"/>
          </a:p>
        </p:txBody>
      </p:sp>
      <p:sp>
        <p:nvSpPr>
          <p:cNvPr id="11" name="Textplatzhalter 2">
            <a:extLst>
              <a:ext uri="{FF2B5EF4-FFF2-40B4-BE49-F238E27FC236}">
                <a16:creationId xmlns:a16="http://schemas.microsoft.com/office/drawing/2014/main" id="{F995180D-D3E7-4879-B9ED-22A592D07145}"/>
              </a:ext>
            </a:extLst>
          </p:cNvPr>
          <p:cNvSpPr txBox="1">
            <a:spLocks/>
          </p:cNvSpPr>
          <p:nvPr/>
        </p:nvSpPr>
        <p:spPr>
          <a:xfrm>
            <a:off x="648000" y="879474"/>
            <a:ext cx="7848000" cy="384721"/>
          </a:xfrm>
          <a:prstGeom prst="rect">
            <a:avLst/>
          </a:prstGeom>
        </p:spPr>
        <p:txBody>
          <a:bodyPr vert="horz" wrap="square" lIns="0" tIns="0" rIns="0" bIns="0" numCol="1" spcCol="576000" rtlCol="0">
            <a:spAutoFit/>
          </a:bodyPr>
          <a:lstStyle>
            <a:lvl1pPr marL="0" indent="0" algn="l" defTabSz="685800" rtl="0" eaLnBrk="1" latinLnBrk="0" hangingPunct="1">
              <a:lnSpc>
                <a:spcPct val="100000"/>
              </a:lnSpc>
              <a:spcBef>
                <a:spcPts val="0"/>
              </a:spcBef>
              <a:spcAft>
                <a:spcPts val="600"/>
              </a:spcAft>
              <a:buFontTx/>
              <a:buNone/>
              <a:defRPr sz="2500" b="0" i="0" kern="1200">
                <a:solidFill>
                  <a:schemeClr val="accent2"/>
                </a:solidFill>
                <a:latin typeface="Calibri Light" panose="020F0302020204030204" pitchFamily="34" charset="0"/>
                <a:ea typeface="+mn-ea"/>
                <a:cs typeface="Calibri Light" panose="020F0302020204030204" pitchFamily="34" charset="0"/>
              </a:defRPr>
            </a:lvl1pPr>
            <a:lvl2pPr marL="180975" indent="-180975" algn="l" defTabSz="685800" rtl="0" eaLnBrk="1" latinLnBrk="0" hangingPunct="1">
              <a:lnSpc>
                <a:spcPct val="100000"/>
              </a:lnSpc>
              <a:spcBef>
                <a:spcPts val="0"/>
              </a:spcBef>
              <a:spcAft>
                <a:spcPts val="600"/>
              </a:spcAft>
              <a:buClr>
                <a:schemeClr val="accent2"/>
              </a:buClr>
              <a:buFont typeface="Arial" panose="020B0604020202020204" pitchFamily="34" charset="0"/>
              <a:buChar char="•"/>
              <a:tabLst/>
              <a:defRPr sz="2800" b="0" i="0" kern="1200">
                <a:solidFill>
                  <a:schemeClr val="tx1"/>
                </a:solidFill>
                <a:latin typeface="Calibri Light" panose="020F0302020204030204" pitchFamily="34" charset="0"/>
                <a:ea typeface="+mn-ea"/>
                <a:cs typeface="Calibri Light" panose="020F030202020403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dirty="0"/>
              <a:t>KI – Künstliche Intelligenz</a:t>
            </a:r>
          </a:p>
        </p:txBody>
      </p:sp>
      <p:pic>
        <p:nvPicPr>
          <p:cNvPr id="7" name="Grafik 6">
            <a:extLst>
              <a:ext uri="{FF2B5EF4-FFF2-40B4-BE49-F238E27FC236}">
                <a16:creationId xmlns:a16="http://schemas.microsoft.com/office/drawing/2014/main" id="{A3E3B4AB-320F-4AD6-B464-1AC329B3CFE8}"/>
              </a:ext>
            </a:extLst>
          </p:cNvPr>
          <p:cNvPicPr>
            <a:picLocks noChangeAspect="1"/>
          </p:cNvPicPr>
          <p:nvPr/>
        </p:nvPicPr>
        <p:blipFill>
          <a:blip r:embed="rId2">
            <a:duotone>
              <a:schemeClr val="accent4">
                <a:shade val="45000"/>
                <a:satMod val="135000"/>
              </a:schemeClr>
              <a:prstClr val="white"/>
            </a:duotone>
          </a:blip>
          <a:stretch>
            <a:fillRect/>
          </a:stretch>
        </p:blipFill>
        <p:spPr>
          <a:xfrm>
            <a:off x="6243407" y="859717"/>
            <a:ext cx="2252591" cy="1264736"/>
          </a:xfrm>
          <a:prstGeom prst="rect">
            <a:avLst/>
          </a:prstGeom>
        </p:spPr>
      </p:pic>
    </p:spTree>
    <p:extLst>
      <p:ext uri="{BB962C8B-B14F-4D97-AF65-F5344CB8AC3E}">
        <p14:creationId xmlns:p14="http://schemas.microsoft.com/office/powerpoint/2010/main" val="585113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652DF5-EAEF-4205-9A7D-CB8FED5C07D0}"/>
              </a:ext>
            </a:extLst>
          </p:cNvPr>
          <p:cNvSpPr>
            <a:spLocks noGrp="1"/>
          </p:cNvSpPr>
          <p:nvPr>
            <p:ph type="body" sz="quarter" idx="11"/>
          </p:nvPr>
        </p:nvSpPr>
        <p:spPr>
          <a:xfrm>
            <a:off x="648000" y="879474"/>
            <a:ext cx="7848000" cy="384721"/>
          </a:xfrm>
        </p:spPr>
        <p:txBody>
          <a:bodyPr/>
          <a:lstStyle/>
          <a:p>
            <a:r>
              <a:rPr lang="de-AT" dirty="0"/>
              <a:t>KI – Anwendungsbereiche </a:t>
            </a:r>
          </a:p>
        </p:txBody>
      </p:sp>
      <p:sp>
        <p:nvSpPr>
          <p:cNvPr id="3" name="Textplatzhalter 2">
            <a:extLst>
              <a:ext uri="{FF2B5EF4-FFF2-40B4-BE49-F238E27FC236}">
                <a16:creationId xmlns:a16="http://schemas.microsoft.com/office/drawing/2014/main" id="{F62E0B26-2671-4DBB-880C-B13B23101C71}"/>
              </a:ext>
            </a:extLst>
          </p:cNvPr>
          <p:cNvSpPr>
            <a:spLocks noGrp="1"/>
          </p:cNvSpPr>
          <p:nvPr>
            <p:ph type="body" sz="quarter" idx="12"/>
          </p:nvPr>
        </p:nvSpPr>
        <p:spPr>
          <a:xfrm>
            <a:off x="647999" y="1728000"/>
            <a:ext cx="3826029" cy="2736000"/>
          </a:xfrm>
        </p:spPr>
        <p:txBody>
          <a:bodyPr>
            <a:normAutofit fontScale="92500" lnSpcReduction="20000"/>
          </a:bodyPr>
          <a:lstStyle/>
          <a:p>
            <a:pPr marL="342900" indent="-342900">
              <a:buClr>
                <a:schemeClr val="accent6"/>
              </a:buClr>
              <a:buFont typeface="Arial" panose="020B0604020202020204" pitchFamily="34" charset="0"/>
              <a:buChar char="•"/>
            </a:pPr>
            <a:r>
              <a:rPr lang="de-AT" sz="2400" dirty="0">
                <a:effectLst/>
                <a:latin typeface="+mj-lt"/>
              </a:rPr>
              <a:t>Medizin</a:t>
            </a:r>
          </a:p>
          <a:p>
            <a:pPr marL="342900" indent="-342900">
              <a:buClr>
                <a:schemeClr val="accent6"/>
              </a:buClr>
              <a:buFont typeface="Arial" panose="020B0604020202020204" pitchFamily="34" charset="0"/>
              <a:buChar char="•"/>
            </a:pPr>
            <a:r>
              <a:rPr lang="de-AT" sz="2400" dirty="0">
                <a:latin typeface="+mj-lt"/>
              </a:rPr>
              <a:t>Juristik</a:t>
            </a:r>
          </a:p>
          <a:p>
            <a:pPr marL="342900" indent="-342900">
              <a:buClr>
                <a:schemeClr val="accent6"/>
              </a:buClr>
              <a:buFont typeface="Arial" panose="020B0604020202020204" pitchFamily="34" charset="0"/>
              <a:buChar char="•"/>
            </a:pPr>
            <a:r>
              <a:rPr lang="de-AT" sz="2400" dirty="0">
                <a:effectLst/>
                <a:latin typeface="+mj-lt"/>
              </a:rPr>
              <a:t>Marketing</a:t>
            </a:r>
          </a:p>
          <a:p>
            <a:pPr marL="342900" indent="-342900">
              <a:buClr>
                <a:schemeClr val="accent6"/>
              </a:buClr>
              <a:buFont typeface="Arial" panose="020B0604020202020204" pitchFamily="34" charset="0"/>
              <a:buChar char="•"/>
            </a:pPr>
            <a:r>
              <a:rPr lang="de-AT" sz="2400" dirty="0">
                <a:latin typeface="+mj-lt"/>
              </a:rPr>
              <a:t>Computerspielen</a:t>
            </a:r>
          </a:p>
          <a:p>
            <a:pPr marL="342900" indent="-342900">
              <a:buClr>
                <a:schemeClr val="accent6"/>
              </a:buClr>
              <a:buFont typeface="Arial" panose="020B0604020202020204" pitchFamily="34" charset="0"/>
              <a:buChar char="•"/>
            </a:pPr>
            <a:r>
              <a:rPr lang="de-AT" sz="2400" dirty="0">
                <a:effectLst/>
                <a:latin typeface="+mj-lt"/>
              </a:rPr>
              <a:t>Kunstwerke</a:t>
            </a:r>
          </a:p>
          <a:p>
            <a:pPr marL="342900" indent="-342900">
              <a:buClr>
                <a:schemeClr val="accent6"/>
              </a:buClr>
              <a:buFont typeface="Arial" panose="020B0604020202020204" pitchFamily="34" charset="0"/>
              <a:buChar char="•"/>
            </a:pPr>
            <a:r>
              <a:rPr lang="de-AT" sz="2400" dirty="0">
                <a:latin typeface="+mj-lt"/>
              </a:rPr>
              <a:t>Produktdesign</a:t>
            </a:r>
          </a:p>
          <a:p>
            <a:pPr marL="342900" indent="-342900">
              <a:buClr>
                <a:schemeClr val="accent6"/>
              </a:buClr>
              <a:buFont typeface="Arial" panose="020B0604020202020204" pitchFamily="34" charset="0"/>
              <a:buChar char="•"/>
            </a:pPr>
            <a:r>
              <a:rPr lang="de-AT" sz="2400" dirty="0">
                <a:effectLst/>
                <a:latin typeface="+mj-lt"/>
              </a:rPr>
              <a:t>Bildung</a:t>
            </a:r>
          </a:p>
          <a:p>
            <a:pPr marL="342900" indent="-342900">
              <a:buClr>
                <a:schemeClr val="accent6"/>
              </a:buClr>
              <a:buFont typeface="Arial" panose="020B0604020202020204" pitchFamily="34" charset="0"/>
              <a:buChar char="•"/>
            </a:pPr>
            <a:r>
              <a:rPr lang="de-AT" sz="2400" dirty="0">
                <a:latin typeface="+mj-lt"/>
              </a:rPr>
              <a:t>Klimaschutz</a:t>
            </a:r>
            <a:endParaRPr lang="de-AT" sz="2400" dirty="0">
              <a:effectLst/>
              <a:latin typeface="+mj-lt"/>
            </a:endParaRPr>
          </a:p>
        </p:txBody>
      </p:sp>
      <p:sp>
        <p:nvSpPr>
          <p:cNvPr id="5" name="Textplatzhalter 4">
            <a:extLst>
              <a:ext uri="{FF2B5EF4-FFF2-40B4-BE49-F238E27FC236}">
                <a16:creationId xmlns:a16="http://schemas.microsoft.com/office/drawing/2014/main" id="{136A2F34-CD81-4039-A937-972E48FAC1AA}"/>
              </a:ext>
            </a:extLst>
          </p:cNvPr>
          <p:cNvSpPr>
            <a:spLocks noGrp="1"/>
          </p:cNvSpPr>
          <p:nvPr>
            <p:ph type="body" sz="quarter" idx="14"/>
          </p:nvPr>
        </p:nvSpPr>
        <p:spPr>
          <a:xfrm>
            <a:off x="4859038" y="4325501"/>
            <a:ext cx="3636962" cy="153888"/>
          </a:xfrm>
        </p:spPr>
        <p:txBody>
          <a:bodyPr/>
          <a:lstStyle/>
          <a:p>
            <a:r>
              <a:rPr lang="de-AT" dirty="0"/>
              <a:t>Quelle: Pixabay</a:t>
            </a:r>
          </a:p>
        </p:txBody>
      </p:sp>
      <p:sp>
        <p:nvSpPr>
          <p:cNvPr id="7" name="Titel 6">
            <a:extLst>
              <a:ext uri="{FF2B5EF4-FFF2-40B4-BE49-F238E27FC236}">
                <a16:creationId xmlns:a16="http://schemas.microsoft.com/office/drawing/2014/main" id="{E7E96E27-0D37-48B4-8F5E-11E89D665CFB}"/>
              </a:ext>
            </a:extLst>
          </p:cNvPr>
          <p:cNvSpPr>
            <a:spLocks noGrp="1"/>
          </p:cNvSpPr>
          <p:nvPr>
            <p:ph type="title"/>
          </p:nvPr>
        </p:nvSpPr>
        <p:spPr/>
        <p:txBody>
          <a:bodyPr/>
          <a:lstStyle/>
          <a:p>
            <a:r>
              <a:rPr lang="de-DE" dirty="0"/>
              <a:t>Digitale Trends</a:t>
            </a:r>
            <a:endParaRPr lang="de-AT" dirty="0"/>
          </a:p>
        </p:txBody>
      </p:sp>
      <p:pic>
        <p:nvPicPr>
          <p:cNvPr id="10" name="Bildplatzhalter 9">
            <a:extLst>
              <a:ext uri="{FF2B5EF4-FFF2-40B4-BE49-F238E27FC236}">
                <a16:creationId xmlns:a16="http://schemas.microsoft.com/office/drawing/2014/main" id="{BDCECA44-3331-4422-BE50-4187BDDEC3B1}"/>
              </a:ext>
            </a:extLst>
          </p:cNvPr>
          <p:cNvPicPr preferRelativeResize="0">
            <a:picLocks noGrp="1"/>
          </p:cNvPicPr>
          <p:nvPr>
            <p:ph type="pic" sz="quarter" idx="13"/>
          </p:nvPr>
        </p:nvPicPr>
        <p:blipFill>
          <a:blip r:embed="rId3"/>
          <a:srcRect l="2022" r="2022"/>
          <a:stretch/>
        </p:blipFill>
        <p:spPr>
          <a:xfrm>
            <a:off x="4859038" y="1728000"/>
            <a:ext cx="3636001" cy="2536026"/>
          </a:xfrm>
        </p:spPr>
      </p:pic>
    </p:spTree>
    <p:extLst>
      <p:ext uri="{BB962C8B-B14F-4D97-AF65-F5344CB8AC3E}">
        <p14:creationId xmlns:p14="http://schemas.microsoft.com/office/powerpoint/2010/main" val="1992430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6652DF5-EAEF-4205-9A7D-CB8FED5C07D0}"/>
              </a:ext>
            </a:extLst>
          </p:cNvPr>
          <p:cNvSpPr>
            <a:spLocks noGrp="1"/>
          </p:cNvSpPr>
          <p:nvPr>
            <p:ph type="body" sz="quarter" idx="11"/>
          </p:nvPr>
        </p:nvSpPr>
        <p:spPr>
          <a:xfrm>
            <a:off x="648000" y="879474"/>
            <a:ext cx="7848000" cy="384721"/>
          </a:xfrm>
        </p:spPr>
        <p:txBody>
          <a:bodyPr/>
          <a:lstStyle/>
          <a:p>
            <a:r>
              <a:rPr lang="de-AT" dirty="0"/>
              <a:t>KI – Anwendungen </a:t>
            </a:r>
          </a:p>
        </p:txBody>
      </p:sp>
      <p:sp>
        <p:nvSpPr>
          <p:cNvPr id="3" name="Textplatzhalter 2">
            <a:extLst>
              <a:ext uri="{FF2B5EF4-FFF2-40B4-BE49-F238E27FC236}">
                <a16:creationId xmlns:a16="http://schemas.microsoft.com/office/drawing/2014/main" id="{F62E0B26-2671-4DBB-880C-B13B23101C71}"/>
              </a:ext>
            </a:extLst>
          </p:cNvPr>
          <p:cNvSpPr>
            <a:spLocks noGrp="1"/>
          </p:cNvSpPr>
          <p:nvPr>
            <p:ph type="body" sz="quarter" idx="12"/>
          </p:nvPr>
        </p:nvSpPr>
        <p:spPr>
          <a:xfrm>
            <a:off x="647999" y="1728000"/>
            <a:ext cx="3826029" cy="2736000"/>
          </a:xfrm>
        </p:spPr>
        <p:txBody>
          <a:bodyPr>
            <a:normAutofit lnSpcReduction="10000"/>
          </a:bodyPr>
          <a:lstStyle/>
          <a:p>
            <a:r>
              <a:rPr lang="de-AT" sz="2400" dirty="0">
                <a:effectLst/>
                <a:latin typeface="+mj-lt"/>
              </a:rPr>
              <a:t>Auswertung von große Mengen an Daten und Informationen.</a:t>
            </a:r>
            <a:endParaRPr lang="de-AT" sz="2400" dirty="0">
              <a:latin typeface="+mj-lt"/>
            </a:endParaRPr>
          </a:p>
          <a:p>
            <a:pPr marL="342900" indent="-342900">
              <a:buClr>
                <a:schemeClr val="accent2"/>
              </a:buClr>
              <a:buFont typeface="Arial" panose="020B0604020202020204" pitchFamily="34" charset="0"/>
              <a:buChar char="•"/>
            </a:pPr>
            <a:r>
              <a:rPr lang="de-AT" sz="2400" dirty="0">
                <a:effectLst/>
                <a:latin typeface="+mj-lt"/>
              </a:rPr>
              <a:t>Bilderkennung: 	Röntgenbildanaly</a:t>
            </a:r>
            <a:r>
              <a:rPr lang="de-AT" sz="2400" dirty="0">
                <a:latin typeface="+mj-lt"/>
              </a:rPr>
              <a:t>se</a:t>
            </a:r>
          </a:p>
          <a:p>
            <a:pPr marL="342900" indent="-342900">
              <a:buClr>
                <a:schemeClr val="accent2"/>
              </a:buClr>
              <a:buFont typeface="Arial" panose="020B0604020202020204" pitchFamily="34" charset="0"/>
              <a:buChar char="•"/>
            </a:pPr>
            <a:r>
              <a:rPr lang="de-AT" sz="2400" dirty="0">
                <a:effectLst/>
                <a:latin typeface="+mj-lt"/>
              </a:rPr>
              <a:t>Vorhersagen:</a:t>
            </a:r>
          </a:p>
          <a:p>
            <a:pPr lvl="1" indent="0">
              <a:buNone/>
            </a:pPr>
            <a:r>
              <a:rPr lang="de-AT" sz="2400" dirty="0">
                <a:effectLst/>
                <a:latin typeface="+mj-lt"/>
              </a:rPr>
              <a:t>	Maschinenwar</a:t>
            </a:r>
            <a:r>
              <a:rPr lang="de-AT" sz="2400" dirty="0">
                <a:latin typeface="+mj-lt"/>
              </a:rPr>
              <a:t>tung</a:t>
            </a:r>
            <a:endParaRPr lang="de-AT" sz="2400" dirty="0">
              <a:effectLst/>
              <a:latin typeface="+mj-lt"/>
            </a:endParaRPr>
          </a:p>
        </p:txBody>
      </p:sp>
      <p:sp>
        <p:nvSpPr>
          <p:cNvPr id="5" name="Textplatzhalter 4">
            <a:extLst>
              <a:ext uri="{FF2B5EF4-FFF2-40B4-BE49-F238E27FC236}">
                <a16:creationId xmlns:a16="http://schemas.microsoft.com/office/drawing/2014/main" id="{136A2F34-CD81-4039-A937-972E48FAC1AA}"/>
              </a:ext>
            </a:extLst>
          </p:cNvPr>
          <p:cNvSpPr>
            <a:spLocks noGrp="1"/>
          </p:cNvSpPr>
          <p:nvPr>
            <p:ph type="body" sz="quarter" idx="14"/>
          </p:nvPr>
        </p:nvSpPr>
        <p:spPr>
          <a:xfrm>
            <a:off x="4859038" y="4325501"/>
            <a:ext cx="3636962" cy="153888"/>
          </a:xfrm>
        </p:spPr>
        <p:txBody>
          <a:bodyPr/>
          <a:lstStyle/>
          <a:p>
            <a:r>
              <a:rPr lang="de-AT" dirty="0"/>
              <a:t>Quelle: Pixabay</a:t>
            </a:r>
          </a:p>
        </p:txBody>
      </p:sp>
      <p:sp>
        <p:nvSpPr>
          <p:cNvPr id="7" name="Titel 6">
            <a:extLst>
              <a:ext uri="{FF2B5EF4-FFF2-40B4-BE49-F238E27FC236}">
                <a16:creationId xmlns:a16="http://schemas.microsoft.com/office/drawing/2014/main" id="{E7E96E27-0D37-48B4-8F5E-11E89D665CFB}"/>
              </a:ext>
            </a:extLst>
          </p:cNvPr>
          <p:cNvSpPr>
            <a:spLocks noGrp="1"/>
          </p:cNvSpPr>
          <p:nvPr>
            <p:ph type="title"/>
          </p:nvPr>
        </p:nvSpPr>
        <p:spPr/>
        <p:txBody>
          <a:bodyPr/>
          <a:lstStyle/>
          <a:p>
            <a:r>
              <a:rPr lang="de-DE" dirty="0"/>
              <a:t>Digitale Trends</a:t>
            </a:r>
            <a:endParaRPr lang="de-AT" dirty="0"/>
          </a:p>
        </p:txBody>
      </p:sp>
      <p:pic>
        <p:nvPicPr>
          <p:cNvPr id="10" name="Bildplatzhalter 9">
            <a:extLst>
              <a:ext uri="{FF2B5EF4-FFF2-40B4-BE49-F238E27FC236}">
                <a16:creationId xmlns:a16="http://schemas.microsoft.com/office/drawing/2014/main" id="{BDCECA44-3331-4422-BE50-4187BDDEC3B1}"/>
              </a:ext>
            </a:extLst>
          </p:cNvPr>
          <p:cNvPicPr preferRelativeResize="0">
            <a:picLocks noGrp="1"/>
          </p:cNvPicPr>
          <p:nvPr>
            <p:ph type="pic" sz="quarter" idx="13"/>
          </p:nvPr>
        </p:nvPicPr>
        <p:blipFill>
          <a:blip r:embed="rId3"/>
          <a:srcRect l="2022" r="2022"/>
          <a:stretch/>
        </p:blipFill>
        <p:spPr>
          <a:xfrm>
            <a:off x="4859038" y="1728000"/>
            <a:ext cx="3636001" cy="2536026"/>
          </a:xfrm>
        </p:spPr>
      </p:pic>
    </p:spTree>
    <p:extLst>
      <p:ext uri="{BB962C8B-B14F-4D97-AF65-F5344CB8AC3E}">
        <p14:creationId xmlns:p14="http://schemas.microsoft.com/office/powerpoint/2010/main" val="806842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321ADFC2-6761-AE45-9D84-BE733725420D}"/>
              </a:ext>
            </a:extLst>
          </p:cNvPr>
          <p:cNvSpPr>
            <a:spLocks noGrp="1"/>
          </p:cNvSpPr>
          <p:nvPr>
            <p:ph type="title"/>
          </p:nvPr>
        </p:nvSpPr>
        <p:spPr/>
        <p:txBody>
          <a:bodyPr/>
          <a:lstStyle/>
          <a:p>
            <a:r>
              <a:rPr lang="de-DE" dirty="0"/>
              <a:t>Digitale Trends</a:t>
            </a:r>
          </a:p>
        </p:txBody>
      </p:sp>
      <p:sp>
        <p:nvSpPr>
          <p:cNvPr id="16" name="Textplatzhalter 15">
            <a:extLst>
              <a:ext uri="{FF2B5EF4-FFF2-40B4-BE49-F238E27FC236}">
                <a16:creationId xmlns:a16="http://schemas.microsoft.com/office/drawing/2014/main" id="{2CE381F5-4A61-604C-84D3-15ECCA9B7DC4}"/>
              </a:ext>
            </a:extLst>
          </p:cNvPr>
          <p:cNvSpPr>
            <a:spLocks noGrp="1"/>
          </p:cNvSpPr>
          <p:nvPr>
            <p:ph type="body" sz="quarter" idx="11"/>
          </p:nvPr>
        </p:nvSpPr>
        <p:spPr>
          <a:xfrm>
            <a:off x="648000" y="879474"/>
            <a:ext cx="7848000" cy="384721"/>
          </a:xfrm>
        </p:spPr>
        <p:txBody>
          <a:bodyPr/>
          <a:lstStyle/>
          <a:p>
            <a:r>
              <a:rPr lang="de-DE" dirty="0"/>
              <a:t>KI – Beispiel </a:t>
            </a:r>
          </a:p>
        </p:txBody>
      </p:sp>
      <p:sp>
        <p:nvSpPr>
          <p:cNvPr id="25" name="Textplatzhalter 24">
            <a:extLst>
              <a:ext uri="{FF2B5EF4-FFF2-40B4-BE49-F238E27FC236}">
                <a16:creationId xmlns:a16="http://schemas.microsoft.com/office/drawing/2014/main" id="{8E259AA1-B09D-A14B-8B77-1FD76B1337AC}"/>
              </a:ext>
            </a:extLst>
          </p:cNvPr>
          <p:cNvSpPr>
            <a:spLocks noGrp="1"/>
          </p:cNvSpPr>
          <p:nvPr>
            <p:ph type="body" sz="quarter" idx="12"/>
          </p:nvPr>
        </p:nvSpPr>
        <p:spPr/>
        <p:txBody>
          <a:bodyPr>
            <a:normAutofit/>
          </a:bodyPr>
          <a:lstStyle/>
          <a:p>
            <a:r>
              <a:rPr lang="de-DE" sz="2400" dirty="0" err="1"/>
              <a:t>DeePL</a:t>
            </a:r>
            <a:r>
              <a:rPr lang="de-DE" sz="2400" dirty="0"/>
              <a:t> </a:t>
            </a:r>
            <a:r>
              <a:rPr lang="de-DE" sz="2400"/>
              <a:t>- Übersetzungs-Software</a:t>
            </a:r>
            <a:endParaRPr lang="de-DE" sz="1200" dirty="0"/>
          </a:p>
        </p:txBody>
      </p:sp>
      <p:sp>
        <p:nvSpPr>
          <p:cNvPr id="26" name="Foliennummernplatzhalter 25">
            <a:extLst>
              <a:ext uri="{FF2B5EF4-FFF2-40B4-BE49-F238E27FC236}">
                <a16:creationId xmlns:a16="http://schemas.microsoft.com/office/drawing/2014/main" id="{15177DCF-C16C-CC4F-955F-DB9DCC1BE7E0}"/>
              </a:ext>
            </a:extLst>
          </p:cNvPr>
          <p:cNvSpPr>
            <a:spLocks noGrp="1"/>
          </p:cNvSpPr>
          <p:nvPr>
            <p:ph type="sldNum" sz="quarter" idx="14"/>
          </p:nvPr>
        </p:nvSpPr>
        <p:spPr/>
        <p:txBody>
          <a:bodyPr/>
          <a:lstStyle/>
          <a:p>
            <a:fld id="{ED76730B-340B-944F-97E7-D9AAB3BD5E3F}" type="slidenum">
              <a:rPr lang="de-DE" smtClean="0"/>
              <a:t>29</a:t>
            </a:fld>
            <a:endParaRPr lang="de-DE" dirty="0"/>
          </a:p>
        </p:txBody>
      </p:sp>
      <p:sp>
        <p:nvSpPr>
          <p:cNvPr id="2" name="Textfeld 1">
            <a:extLst>
              <a:ext uri="{FF2B5EF4-FFF2-40B4-BE49-F238E27FC236}">
                <a16:creationId xmlns:a16="http://schemas.microsoft.com/office/drawing/2014/main" id="{32DBF2A3-0101-4A2D-B860-B47AC5EC1853}"/>
              </a:ext>
            </a:extLst>
          </p:cNvPr>
          <p:cNvSpPr txBox="1"/>
          <p:nvPr/>
        </p:nvSpPr>
        <p:spPr>
          <a:xfrm>
            <a:off x="831898" y="4789421"/>
            <a:ext cx="2032929" cy="246221"/>
          </a:xfrm>
          <a:prstGeom prst="rect">
            <a:avLst/>
          </a:prstGeom>
          <a:noFill/>
        </p:spPr>
        <p:txBody>
          <a:bodyPr wrap="none" rtlCol="0">
            <a:spAutoFit/>
          </a:bodyPr>
          <a:lstStyle/>
          <a:p>
            <a:r>
              <a:rPr lang="de-AT" sz="1000" dirty="0">
                <a:solidFill>
                  <a:schemeClr val="bg1">
                    <a:lumMod val="75000"/>
                  </a:schemeClr>
                </a:solidFill>
                <a:hlinkClick r:id="rId2"/>
              </a:rPr>
              <a:t>https://www.deepl.com/translator</a:t>
            </a:r>
            <a:r>
              <a:rPr lang="de-AT" sz="1000" dirty="0">
                <a:solidFill>
                  <a:schemeClr val="bg1">
                    <a:lumMod val="75000"/>
                  </a:schemeClr>
                </a:solidFill>
              </a:rPr>
              <a:t> </a:t>
            </a:r>
          </a:p>
        </p:txBody>
      </p:sp>
      <p:pic>
        <p:nvPicPr>
          <p:cNvPr id="4" name="Grafik 3" descr="Ein Bild, das Text enthält.&#10;&#10;Automatisch generierte Beschreibung">
            <a:extLst>
              <a:ext uri="{FF2B5EF4-FFF2-40B4-BE49-F238E27FC236}">
                <a16:creationId xmlns:a16="http://schemas.microsoft.com/office/drawing/2014/main" id="{7B826830-625C-4965-A5F7-6AAFE59EF23D}"/>
              </a:ext>
            </a:extLst>
          </p:cNvPr>
          <p:cNvPicPr>
            <a:picLocks noChangeAspect="1"/>
          </p:cNvPicPr>
          <p:nvPr/>
        </p:nvPicPr>
        <p:blipFill>
          <a:blip r:embed="rId3"/>
          <a:stretch>
            <a:fillRect/>
          </a:stretch>
        </p:blipFill>
        <p:spPr>
          <a:xfrm>
            <a:off x="1584948" y="2290016"/>
            <a:ext cx="5973500" cy="2105231"/>
          </a:xfrm>
          <a:prstGeom prst="rect">
            <a:avLst/>
          </a:prstGeom>
          <a:ln>
            <a:solidFill>
              <a:schemeClr val="bg1">
                <a:lumMod val="65000"/>
              </a:schemeClr>
            </a:solidFill>
          </a:ln>
        </p:spPr>
      </p:pic>
    </p:spTree>
    <p:extLst>
      <p:ext uri="{BB962C8B-B14F-4D97-AF65-F5344CB8AC3E}">
        <p14:creationId xmlns:p14="http://schemas.microsoft.com/office/powerpoint/2010/main" val="2954258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01981-79BE-664F-8842-8A5613F73F4E}"/>
              </a:ext>
            </a:extLst>
          </p:cNvPr>
          <p:cNvSpPr>
            <a:spLocks noGrp="1"/>
          </p:cNvSpPr>
          <p:nvPr>
            <p:ph type="title"/>
          </p:nvPr>
        </p:nvSpPr>
        <p:spPr>
          <a:xfrm>
            <a:off x="648000" y="337434"/>
            <a:ext cx="7848000" cy="443198"/>
          </a:xfrm>
        </p:spPr>
        <p:txBody>
          <a:bodyPr/>
          <a:lstStyle/>
          <a:p>
            <a:r>
              <a:rPr lang="de-DE" dirty="0"/>
              <a:t>Digitale Trends</a:t>
            </a:r>
          </a:p>
        </p:txBody>
      </p:sp>
      <p:sp>
        <p:nvSpPr>
          <p:cNvPr id="4" name="Textplatzhalter 3">
            <a:extLst>
              <a:ext uri="{FF2B5EF4-FFF2-40B4-BE49-F238E27FC236}">
                <a16:creationId xmlns:a16="http://schemas.microsoft.com/office/drawing/2014/main" id="{A0E01FA2-1CB5-4241-86E2-8598C28C71AA}"/>
              </a:ext>
            </a:extLst>
          </p:cNvPr>
          <p:cNvSpPr>
            <a:spLocks noGrp="1"/>
          </p:cNvSpPr>
          <p:nvPr>
            <p:ph type="body" sz="quarter" idx="12"/>
          </p:nvPr>
        </p:nvSpPr>
        <p:spPr/>
        <p:txBody>
          <a:bodyPr>
            <a:normAutofit/>
          </a:bodyPr>
          <a:lstStyle/>
          <a:p>
            <a:pPr marL="0" indent="0">
              <a:buNone/>
            </a:pPr>
            <a:r>
              <a:rPr lang="de-DE" sz="2800" dirty="0"/>
              <a:t>Überlagerung der realen Umgebung mit virtuellen Elementen.</a:t>
            </a:r>
          </a:p>
          <a:p>
            <a:pPr marL="0" indent="0">
              <a:buNone/>
            </a:pPr>
            <a:r>
              <a:rPr lang="de-DE" dirty="0">
                <a:solidFill>
                  <a:schemeClr val="accent2"/>
                </a:solidFill>
              </a:rPr>
              <a:t>-&gt; verbesserte oder erweiterte Realität.</a:t>
            </a:r>
            <a:endParaRPr lang="de-DE" sz="2800" dirty="0">
              <a:solidFill>
                <a:schemeClr val="accent2"/>
              </a:solidFill>
            </a:endParaRPr>
          </a:p>
        </p:txBody>
      </p:sp>
      <p:pic>
        <p:nvPicPr>
          <p:cNvPr id="7" name="Bildplatzhalter 6" descr="Ein Bild, das Text, Himmel, draußen, Berg enthält.&#10;&#10;Automatisch generierte Beschreibung">
            <a:extLst>
              <a:ext uri="{FF2B5EF4-FFF2-40B4-BE49-F238E27FC236}">
                <a16:creationId xmlns:a16="http://schemas.microsoft.com/office/drawing/2014/main" id="{1FB2B3C7-5150-4B83-9EC2-2CFFE77BA168}"/>
              </a:ext>
            </a:extLst>
          </p:cNvPr>
          <p:cNvPicPr>
            <a:picLocks noGrp="1" noChangeAspect="1"/>
          </p:cNvPicPr>
          <p:nvPr>
            <p:ph type="pic" sz="quarter" idx="13"/>
          </p:nvPr>
        </p:nvPicPr>
        <p:blipFill>
          <a:blip r:embed="rId2"/>
          <a:srcRect l="10856" r="10856"/>
          <a:stretch>
            <a:fillRect/>
          </a:stretch>
        </p:blipFill>
        <p:spPr/>
      </p:pic>
      <p:sp>
        <p:nvSpPr>
          <p:cNvPr id="6" name="Textplatzhalter 5">
            <a:extLst>
              <a:ext uri="{FF2B5EF4-FFF2-40B4-BE49-F238E27FC236}">
                <a16:creationId xmlns:a16="http://schemas.microsoft.com/office/drawing/2014/main" id="{B361E0FD-B3B8-8A4E-8BA1-F6BBF4FA98B8}"/>
              </a:ext>
            </a:extLst>
          </p:cNvPr>
          <p:cNvSpPr>
            <a:spLocks noGrp="1"/>
          </p:cNvSpPr>
          <p:nvPr>
            <p:ph type="body" sz="quarter" idx="14"/>
          </p:nvPr>
        </p:nvSpPr>
        <p:spPr>
          <a:xfrm>
            <a:off x="4859038" y="4325501"/>
            <a:ext cx="3636962" cy="153888"/>
          </a:xfrm>
        </p:spPr>
        <p:txBody>
          <a:bodyPr/>
          <a:lstStyle/>
          <a:p>
            <a:r>
              <a:rPr lang="de-DE" dirty="0" err="1"/>
              <a:t>PeakFinder</a:t>
            </a:r>
            <a:r>
              <a:rPr lang="de-DE" dirty="0"/>
              <a:t>-App</a:t>
            </a:r>
          </a:p>
        </p:txBody>
      </p:sp>
      <p:sp>
        <p:nvSpPr>
          <p:cNvPr id="8" name="Foliennummernplatzhalter 7">
            <a:extLst>
              <a:ext uri="{FF2B5EF4-FFF2-40B4-BE49-F238E27FC236}">
                <a16:creationId xmlns:a16="http://schemas.microsoft.com/office/drawing/2014/main" id="{F3FD3AB2-9782-4A4F-8D88-E1C49A2C5393}"/>
              </a:ext>
            </a:extLst>
          </p:cNvPr>
          <p:cNvSpPr>
            <a:spLocks noGrp="1"/>
          </p:cNvSpPr>
          <p:nvPr>
            <p:ph type="sldNum" sz="quarter" idx="16"/>
          </p:nvPr>
        </p:nvSpPr>
        <p:spPr/>
        <p:txBody>
          <a:bodyPr/>
          <a:lstStyle/>
          <a:p>
            <a:fld id="{ED76730B-340B-944F-97E7-D9AAB3BD5E3F}" type="slidenum">
              <a:rPr lang="de-DE" smtClean="0"/>
              <a:t>3</a:t>
            </a:fld>
            <a:endParaRPr lang="de-DE"/>
          </a:p>
        </p:txBody>
      </p:sp>
      <p:sp>
        <p:nvSpPr>
          <p:cNvPr id="11" name="Textplatzhalter 2">
            <a:extLst>
              <a:ext uri="{FF2B5EF4-FFF2-40B4-BE49-F238E27FC236}">
                <a16:creationId xmlns:a16="http://schemas.microsoft.com/office/drawing/2014/main" id="{F995180D-D3E7-4879-B9ED-22A592D07145}"/>
              </a:ext>
            </a:extLst>
          </p:cNvPr>
          <p:cNvSpPr txBox="1">
            <a:spLocks/>
          </p:cNvSpPr>
          <p:nvPr/>
        </p:nvSpPr>
        <p:spPr>
          <a:xfrm>
            <a:off x="648000" y="879474"/>
            <a:ext cx="7848000" cy="384721"/>
          </a:xfrm>
          <a:prstGeom prst="rect">
            <a:avLst/>
          </a:prstGeom>
        </p:spPr>
        <p:txBody>
          <a:bodyPr vert="horz" wrap="square" lIns="0" tIns="0" rIns="0" bIns="0" numCol="1" spcCol="576000" rtlCol="0">
            <a:spAutoFit/>
          </a:bodyPr>
          <a:lstStyle>
            <a:lvl1pPr marL="0" indent="0" algn="l" defTabSz="685800" rtl="0" eaLnBrk="1" latinLnBrk="0" hangingPunct="1">
              <a:lnSpc>
                <a:spcPct val="100000"/>
              </a:lnSpc>
              <a:spcBef>
                <a:spcPts val="0"/>
              </a:spcBef>
              <a:spcAft>
                <a:spcPts val="600"/>
              </a:spcAft>
              <a:buFontTx/>
              <a:buNone/>
              <a:defRPr sz="2500" b="0" i="0" kern="1200">
                <a:solidFill>
                  <a:schemeClr val="accent2"/>
                </a:solidFill>
                <a:latin typeface="Calibri Light" panose="020F0302020204030204" pitchFamily="34" charset="0"/>
                <a:ea typeface="+mn-ea"/>
                <a:cs typeface="Calibri Light" panose="020F0302020204030204" pitchFamily="34" charset="0"/>
              </a:defRPr>
            </a:lvl1pPr>
            <a:lvl2pPr marL="180975" indent="-180975" algn="l" defTabSz="685800" rtl="0" eaLnBrk="1" latinLnBrk="0" hangingPunct="1">
              <a:lnSpc>
                <a:spcPct val="100000"/>
              </a:lnSpc>
              <a:spcBef>
                <a:spcPts val="0"/>
              </a:spcBef>
              <a:spcAft>
                <a:spcPts val="600"/>
              </a:spcAft>
              <a:buClr>
                <a:schemeClr val="accent2"/>
              </a:buClr>
              <a:buFont typeface="Arial" panose="020B0604020202020204" pitchFamily="34" charset="0"/>
              <a:buChar char="•"/>
              <a:tabLst/>
              <a:defRPr sz="2800" b="0" i="0" kern="1200">
                <a:solidFill>
                  <a:schemeClr val="tx1"/>
                </a:solidFill>
                <a:latin typeface="Calibri Light" panose="020F0302020204030204" pitchFamily="34" charset="0"/>
                <a:ea typeface="+mn-ea"/>
                <a:cs typeface="Calibri Light" panose="020F030202020403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e-AT" dirty="0"/>
              <a:t>AR – Augmented Reality</a:t>
            </a:r>
          </a:p>
        </p:txBody>
      </p:sp>
    </p:spTree>
    <p:extLst>
      <p:ext uri="{BB962C8B-B14F-4D97-AF65-F5344CB8AC3E}">
        <p14:creationId xmlns:p14="http://schemas.microsoft.com/office/powerpoint/2010/main" val="33646774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321ADFC2-6761-AE45-9D84-BE733725420D}"/>
              </a:ext>
            </a:extLst>
          </p:cNvPr>
          <p:cNvSpPr>
            <a:spLocks noGrp="1"/>
          </p:cNvSpPr>
          <p:nvPr>
            <p:ph type="title"/>
          </p:nvPr>
        </p:nvSpPr>
        <p:spPr/>
        <p:txBody>
          <a:bodyPr/>
          <a:lstStyle/>
          <a:p>
            <a:r>
              <a:rPr lang="de-DE" dirty="0"/>
              <a:t>Digitale Trends</a:t>
            </a:r>
          </a:p>
        </p:txBody>
      </p:sp>
      <p:sp>
        <p:nvSpPr>
          <p:cNvPr id="16" name="Textplatzhalter 15">
            <a:extLst>
              <a:ext uri="{FF2B5EF4-FFF2-40B4-BE49-F238E27FC236}">
                <a16:creationId xmlns:a16="http://schemas.microsoft.com/office/drawing/2014/main" id="{2CE381F5-4A61-604C-84D3-15ECCA9B7DC4}"/>
              </a:ext>
            </a:extLst>
          </p:cNvPr>
          <p:cNvSpPr>
            <a:spLocks noGrp="1"/>
          </p:cNvSpPr>
          <p:nvPr>
            <p:ph type="body" sz="quarter" idx="11"/>
          </p:nvPr>
        </p:nvSpPr>
        <p:spPr>
          <a:xfrm>
            <a:off x="648000" y="879474"/>
            <a:ext cx="7848000" cy="384721"/>
          </a:xfrm>
        </p:spPr>
        <p:txBody>
          <a:bodyPr/>
          <a:lstStyle/>
          <a:p>
            <a:r>
              <a:rPr lang="de-DE" dirty="0"/>
              <a:t>KI – Beispiel </a:t>
            </a:r>
          </a:p>
        </p:txBody>
      </p:sp>
      <p:sp>
        <p:nvSpPr>
          <p:cNvPr id="25" name="Textplatzhalter 24">
            <a:extLst>
              <a:ext uri="{FF2B5EF4-FFF2-40B4-BE49-F238E27FC236}">
                <a16:creationId xmlns:a16="http://schemas.microsoft.com/office/drawing/2014/main" id="{8E259AA1-B09D-A14B-8B77-1FD76B1337AC}"/>
              </a:ext>
            </a:extLst>
          </p:cNvPr>
          <p:cNvSpPr>
            <a:spLocks noGrp="1"/>
          </p:cNvSpPr>
          <p:nvPr>
            <p:ph type="body" sz="quarter" idx="12"/>
          </p:nvPr>
        </p:nvSpPr>
        <p:spPr/>
        <p:txBody>
          <a:bodyPr>
            <a:normAutofit/>
          </a:bodyPr>
          <a:lstStyle/>
          <a:p>
            <a:r>
              <a:rPr lang="de-DE" sz="2000" dirty="0"/>
              <a:t>The Klimt Color Enigma</a:t>
            </a:r>
          </a:p>
          <a:p>
            <a:endParaRPr lang="de-DE" sz="2000" dirty="0"/>
          </a:p>
          <a:p>
            <a:r>
              <a:rPr lang="de-AT" sz="1200" dirty="0"/>
              <a:t>Von Klimts berühmten Fakultätsbildern</a:t>
            </a:r>
            <a:br>
              <a:rPr lang="de-AT" sz="1200" dirty="0"/>
            </a:br>
            <a:r>
              <a:rPr lang="de-AT" sz="1200" dirty="0"/>
              <a:t>existieren heute nur Schwarz-Weiß-Fotografien. </a:t>
            </a:r>
          </a:p>
          <a:p>
            <a:r>
              <a:rPr lang="de-AT" sz="1200" dirty="0"/>
              <a:t>Google Arts &amp; Culture hat in Zusammenarbeit</a:t>
            </a:r>
            <a:br>
              <a:rPr lang="de-AT" sz="1200" dirty="0"/>
            </a:br>
            <a:r>
              <a:rPr lang="de-AT" sz="1200" dirty="0"/>
              <a:t>mit dem Kunstmuseum Belvedere in Wien einen</a:t>
            </a:r>
            <a:br>
              <a:rPr lang="de-AT" sz="1200" dirty="0"/>
            </a:br>
            <a:r>
              <a:rPr lang="de-AT" sz="1200" dirty="0"/>
              <a:t>KI-Algorithmus entwickelt und die Bilder</a:t>
            </a:r>
            <a:br>
              <a:rPr lang="de-AT" sz="1200" dirty="0"/>
            </a:br>
            <a:r>
              <a:rPr lang="de-AT" sz="1200" dirty="0"/>
              <a:t>rekonstruiert .</a:t>
            </a:r>
            <a:endParaRPr lang="de-DE" sz="1200" dirty="0"/>
          </a:p>
          <a:p>
            <a:endParaRPr lang="de-DE" sz="1200" dirty="0"/>
          </a:p>
        </p:txBody>
      </p:sp>
      <p:sp>
        <p:nvSpPr>
          <p:cNvPr id="26" name="Foliennummernplatzhalter 25">
            <a:extLst>
              <a:ext uri="{FF2B5EF4-FFF2-40B4-BE49-F238E27FC236}">
                <a16:creationId xmlns:a16="http://schemas.microsoft.com/office/drawing/2014/main" id="{15177DCF-C16C-CC4F-955F-DB9DCC1BE7E0}"/>
              </a:ext>
            </a:extLst>
          </p:cNvPr>
          <p:cNvSpPr>
            <a:spLocks noGrp="1"/>
          </p:cNvSpPr>
          <p:nvPr>
            <p:ph type="sldNum" sz="quarter" idx="14"/>
          </p:nvPr>
        </p:nvSpPr>
        <p:spPr/>
        <p:txBody>
          <a:bodyPr/>
          <a:lstStyle/>
          <a:p>
            <a:fld id="{ED76730B-340B-944F-97E7-D9AAB3BD5E3F}" type="slidenum">
              <a:rPr lang="de-DE" smtClean="0"/>
              <a:t>30</a:t>
            </a:fld>
            <a:endParaRPr lang="de-DE" dirty="0"/>
          </a:p>
        </p:txBody>
      </p:sp>
      <p:sp>
        <p:nvSpPr>
          <p:cNvPr id="2" name="Textfeld 1">
            <a:extLst>
              <a:ext uri="{FF2B5EF4-FFF2-40B4-BE49-F238E27FC236}">
                <a16:creationId xmlns:a16="http://schemas.microsoft.com/office/drawing/2014/main" id="{32DBF2A3-0101-4A2D-B860-B47AC5EC1853}"/>
              </a:ext>
            </a:extLst>
          </p:cNvPr>
          <p:cNvSpPr txBox="1"/>
          <p:nvPr/>
        </p:nvSpPr>
        <p:spPr>
          <a:xfrm>
            <a:off x="770020" y="4793944"/>
            <a:ext cx="3304110" cy="246221"/>
          </a:xfrm>
          <a:prstGeom prst="rect">
            <a:avLst/>
          </a:prstGeom>
          <a:noFill/>
        </p:spPr>
        <p:txBody>
          <a:bodyPr wrap="none" rtlCol="0">
            <a:spAutoFit/>
          </a:bodyPr>
          <a:lstStyle/>
          <a:p>
            <a:r>
              <a:rPr lang="de-AT" sz="1000" dirty="0">
                <a:solidFill>
                  <a:schemeClr val="bg1">
                    <a:lumMod val="75000"/>
                  </a:schemeClr>
                </a:solidFill>
                <a:hlinkClick r:id="rId2"/>
              </a:rPr>
              <a:t>https://artsandculture.google.com/story/SQWxuZfE5ki3mQ</a:t>
            </a:r>
            <a:r>
              <a:rPr lang="de-AT" sz="1000" dirty="0">
                <a:solidFill>
                  <a:schemeClr val="bg1">
                    <a:lumMod val="75000"/>
                  </a:schemeClr>
                </a:solidFill>
              </a:rPr>
              <a:t> </a:t>
            </a:r>
          </a:p>
        </p:txBody>
      </p:sp>
      <p:pic>
        <p:nvPicPr>
          <p:cNvPr id="4" name="Grafik 3" descr="Ein Bild, das Text, Zeichnung enthält.&#10;&#10;Automatisch generierte Beschreibung">
            <a:extLst>
              <a:ext uri="{FF2B5EF4-FFF2-40B4-BE49-F238E27FC236}">
                <a16:creationId xmlns:a16="http://schemas.microsoft.com/office/drawing/2014/main" id="{D60C651C-5673-4DBE-9E05-65EE177DA3F7}"/>
              </a:ext>
            </a:extLst>
          </p:cNvPr>
          <p:cNvPicPr>
            <a:picLocks noChangeAspect="1"/>
          </p:cNvPicPr>
          <p:nvPr/>
        </p:nvPicPr>
        <p:blipFill>
          <a:blip r:embed="rId3"/>
          <a:stretch>
            <a:fillRect/>
          </a:stretch>
        </p:blipFill>
        <p:spPr>
          <a:xfrm>
            <a:off x="3637953" y="1742609"/>
            <a:ext cx="4858047" cy="2481916"/>
          </a:xfrm>
          <a:prstGeom prst="rect">
            <a:avLst/>
          </a:prstGeom>
        </p:spPr>
      </p:pic>
    </p:spTree>
    <p:extLst>
      <p:ext uri="{BB962C8B-B14F-4D97-AF65-F5344CB8AC3E}">
        <p14:creationId xmlns:p14="http://schemas.microsoft.com/office/powerpoint/2010/main" val="2918756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321ADFC2-6761-AE45-9D84-BE733725420D}"/>
              </a:ext>
            </a:extLst>
          </p:cNvPr>
          <p:cNvSpPr>
            <a:spLocks noGrp="1"/>
          </p:cNvSpPr>
          <p:nvPr>
            <p:ph type="title"/>
          </p:nvPr>
        </p:nvSpPr>
        <p:spPr/>
        <p:txBody>
          <a:bodyPr/>
          <a:lstStyle/>
          <a:p>
            <a:r>
              <a:rPr lang="de-DE" dirty="0"/>
              <a:t>Digitale Trends</a:t>
            </a:r>
          </a:p>
        </p:txBody>
      </p:sp>
      <p:sp>
        <p:nvSpPr>
          <p:cNvPr id="16" name="Textplatzhalter 15">
            <a:extLst>
              <a:ext uri="{FF2B5EF4-FFF2-40B4-BE49-F238E27FC236}">
                <a16:creationId xmlns:a16="http://schemas.microsoft.com/office/drawing/2014/main" id="{2CE381F5-4A61-604C-84D3-15ECCA9B7DC4}"/>
              </a:ext>
            </a:extLst>
          </p:cNvPr>
          <p:cNvSpPr>
            <a:spLocks noGrp="1"/>
          </p:cNvSpPr>
          <p:nvPr>
            <p:ph type="body" sz="quarter" idx="11"/>
          </p:nvPr>
        </p:nvSpPr>
        <p:spPr/>
        <p:txBody>
          <a:bodyPr/>
          <a:lstStyle/>
          <a:p>
            <a:r>
              <a:rPr lang="de-DE" dirty="0"/>
              <a:t>AR &amp; KI – Beispiel </a:t>
            </a:r>
          </a:p>
        </p:txBody>
      </p:sp>
      <p:sp>
        <p:nvSpPr>
          <p:cNvPr id="25" name="Textplatzhalter 24">
            <a:extLst>
              <a:ext uri="{FF2B5EF4-FFF2-40B4-BE49-F238E27FC236}">
                <a16:creationId xmlns:a16="http://schemas.microsoft.com/office/drawing/2014/main" id="{8E259AA1-B09D-A14B-8B77-1FD76B1337AC}"/>
              </a:ext>
            </a:extLst>
          </p:cNvPr>
          <p:cNvSpPr>
            <a:spLocks noGrp="1"/>
          </p:cNvSpPr>
          <p:nvPr>
            <p:ph type="body" sz="quarter" idx="12"/>
          </p:nvPr>
        </p:nvSpPr>
        <p:spPr/>
        <p:txBody>
          <a:bodyPr>
            <a:normAutofit/>
          </a:bodyPr>
          <a:lstStyle/>
          <a:p>
            <a:r>
              <a:rPr lang="de-DE" sz="2400" dirty="0" err="1"/>
              <a:t>Seeing</a:t>
            </a:r>
            <a:r>
              <a:rPr lang="de-DE" sz="2400" dirty="0"/>
              <a:t> AI</a:t>
            </a:r>
          </a:p>
          <a:p>
            <a:r>
              <a:rPr lang="de-DE" sz="2400" dirty="0"/>
              <a:t>beschreibt</a:t>
            </a:r>
          </a:p>
          <a:p>
            <a:r>
              <a:rPr lang="de-DE" sz="2400" dirty="0"/>
              <a:t>die Umgebung.</a:t>
            </a:r>
          </a:p>
          <a:p>
            <a:r>
              <a:rPr lang="de-DE" sz="1200" dirty="0"/>
              <a:t>(kostenlos, nur für iOS) </a:t>
            </a:r>
          </a:p>
        </p:txBody>
      </p:sp>
      <p:sp>
        <p:nvSpPr>
          <p:cNvPr id="26" name="Foliennummernplatzhalter 25">
            <a:extLst>
              <a:ext uri="{FF2B5EF4-FFF2-40B4-BE49-F238E27FC236}">
                <a16:creationId xmlns:a16="http://schemas.microsoft.com/office/drawing/2014/main" id="{15177DCF-C16C-CC4F-955F-DB9DCC1BE7E0}"/>
              </a:ext>
            </a:extLst>
          </p:cNvPr>
          <p:cNvSpPr>
            <a:spLocks noGrp="1"/>
          </p:cNvSpPr>
          <p:nvPr>
            <p:ph type="sldNum" sz="quarter" idx="14"/>
          </p:nvPr>
        </p:nvSpPr>
        <p:spPr/>
        <p:txBody>
          <a:bodyPr/>
          <a:lstStyle/>
          <a:p>
            <a:fld id="{ED76730B-340B-944F-97E7-D9AAB3BD5E3F}" type="slidenum">
              <a:rPr lang="de-DE" smtClean="0"/>
              <a:t>31</a:t>
            </a:fld>
            <a:endParaRPr lang="de-DE" dirty="0"/>
          </a:p>
        </p:txBody>
      </p:sp>
      <p:sp>
        <p:nvSpPr>
          <p:cNvPr id="2" name="Textfeld 1">
            <a:extLst>
              <a:ext uri="{FF2B5EF4-FFF2-40B4-BE49-F238E27FC236}">
                <a16:creationId xmlns:a16="http://schemas.microsoft.com/office/drawing/2014/main" id="{32DBF2A3-0101-4A2D-B860-B47AC5EC1853}"/>
              </a:ext>
            </a:extLst>
          </p:cNvPr>
          <p:cNvSpPr txBox="1"/>
          <p:nvPr/>
        </p:nvSpPr>
        <p:spPr>
          <a:xfrm>
            <a:off x="767730" y="4789421"/>
            <a:ext cx="2680542" cy="246221"/>
          </a:xfrm>
          <a:prstGeom prst="rect">
            <a:avLst/>
          </a:prstGeom>
          <a:noFill/>
        </p:spPr>
        <p:txBody>
          <a:bodyPr wrap="none" rtlCol="0">
            <a:spAutoFit/>
          </a:bodyPr>
          <a:lstStyle/>
          <a:p>
            <a:r>
              <a:rPr lang="de-AT" sz="1000" dirty="0">
                <a:solidFill>
                  <a:schemeClr val="bg1">
                    <a:lumMod val="75000"/>
                  </a:schemeClr>
                </a:solidFill>
                <a:hlinkClick r:id="rId2"/>
              </a:rPr>
              <a:t>https://www.microsoft.com/de-de/ai/seeing-ai</a:t>
            </a:r>
            <a:r>
              <a:rPr lang="de-AT" sz="1000" dirty="0">
                <a:solidFill>
                  <a:schemeClr val="bg1">
                    <a:lumMod val="75000"/>
                  </a:schemeClr>
                </a:solidFill>
              </a:rPr>
              <a:t> </a:t>
            </a:r>
          </a:p>
        </p:txBody>
      </p:sp>
      <p:pic>
        <p:nvPicPr>
          <p:cNvPr id="6" name="Grafik 5">
            <a:extLst>
              <a:ext uri="{FF2B5EF4-FFF2-40B4-BE49-F238E27FC236}">
                <a16:creationId xmlns:a16="http://schemas.microsoft.com/office/drawing/2014/main" id="{B0A16347-9966-4D4F-8A73-63F1D72B566F}"/>
              </a:ext>
            </a:extLst>
          </p:cNvPr>
          <p:cNvPicPr>
            <a:picLocks noChangeAspect="1"/>
          </p:cNvPicPr>
          <p:nvPr/>
        </p:nvPicPr>
        <p:blipFill>
          <a:blip r:embed="rId3"/>
          <a:stretch>
            <a:fillRect/>
          </a:stretch>
        </p:blipFill>
        <p:spPr>
          <a:xfrm>
            <a:off x="2589912" y="1278277"/>
            <a:ext cx="5974538" cy="3203395"/>
          </a:xfrm>
          <a:prstGeom prst="rect">
            <a:avLst/>
          </a:prstGeom>
        </p:spPr>
      </p:pic>
    </p:spTree>
    <p:extLst>
      <p:ext uri="{BB962C8B-B14F-4D97-AF65-F5344CB8AC3E}">
        <p14:creationId xmlns:p14="http://schemas.microsoft.com/office/powerpoint/2010/main" val="2974739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321ADFC2-6761-AE45-9D84-BE733725420D}"/>
              </a:ext>
            </a:extLst>
          </p:cNvPr>
          <p:cNvSpPr>
            <a:spLocks noGrp="1"/>
          </p:cNvSpPr>
          <p:nvPr>
            <p:ph type="title"/>
          </p:nvPr>
        </p:nvSpPr>
        <p:spPr/>
        <p:txBody>
          <a:bodyPr/>
          <a:lstStyle/>
          <a:p>
            <a:r>
              <a:rPr lang="de-DE" dirty="0"/>
              <a:t>Digitale Trends</a:t>
            </a:r>
          </a:p>
        </p:txBody>
      </p:sp>
      <p:sp>
        <p:nvSpPr>
          <p:cNvPr id="16" name="Textplatzhalter 15">
            <a:extLst>
              <a:ext uri="{FF2B5EF4-FFF2-40B4-BE49-F238E27FC236}">
                <a16:creationId xmlns:a16="http://schemas.microsoft.com/office/drawing/2014/main" id="{2CE381F5-4A61-604C-84D3-15ECCA9B7DC4}"/>
              </a:ext>
            </a:extLst>
          </p:cNvPr>
          <p:cNvSpPr>
            <a:spLocks noGrp="1"/>
          </p:cNvSpPr>
          <p:nvPr>
            <p:ph type="body" sz="quarter" idx="11"/>
          </p:nvPr>
        </p:nvSpPr>
        <p:spPr>
          <a:xfrm>
            <a:off x="648000" y="879474"/>
            <a:ext cx="7848000" cy="384721"/>
          </a:xfrm>
        </p:spPr>
        <p:txBody>
          <a:bodyPr/>
          <a:lstStyle/>
          <a:p>
            <a:r>
              <a:rPr lang="de-DE" dirty="0"/>
              <a:t>„Seeing AI“ – in der Praxis</a:t>
            </a:r>
          </a:p>
        </p:txBody>
      </p:sp>
      <p:sp>
        <p:nvSpPr>
          <p:cNvPr id="25" name="Textplatzhalter 24">
            <a:extLst>
              <a:ext uri="{FF2B5EF4-FFF2-40B4-BE49-F238E27FC236}">
                <a16:creationId xmlns:a16="http://schemas.microsoft.com/office/drawing/2014/main" id="{8E259AA1-B09D-A14B-8B77-1FD76B1337AC}"/>
              </a:ext>
            </a:extLst>
          </p:cNvPr>
          <p:cNvSpPr>
            <a:spLocks noGrp="1"/>
          </p:cNvSpPr>
          <p:nvPr>
            <p:ph type="body" sz="quarter" idx="12"/>
          </p:nvPr>
        </p:nvSpPr>
        <p:spPr/>
        <p:txBody>
          <a:bodyPr>
            <a:normAutofit/>
          </a:bodyPr>
          <a:lstStyle/>
          <a:p>
            <a:endParaRPr lang="de-DE" sz="1200" dirty="0"/>
          </a:p>
        </p:txBody>
      </p:sp>
      <p:sp>
        <p:nvSpPr>
          <p:cNvPr id="26" name="Foliennummernplatzhalter 25">
            <a:extLst>
              <a:ext uri="{FF2B5EF4-FFF2-40B4-BE49-F238E27FC236}">
                <a16:creationId xmlns:a16="http://schemas.microsoft.com/office/drawing/2014/main" id="{15177DCF-C16C-CC4F-955F-DB9DCC1BE7E0}"/>
              </a:ext>
            </a:extLst>
          </p:cNvPr>
          <p:cNvSpPr>
            <a:spLocks noGrp="1"/>
          </p:cNvSpPr>
          <p:nvPr>
            <p:ph type="sldNum" sz="quarter" idx="14"/>
          </p:nvPr>
        </p:nvSpPr>
        <p:spPr/>
        <p:txBody>
          <a:bodyPr/>
          <a:lstStyle/>
          <a:p>
            <a:fld id="{ED76730B-340B-944F-97E7-D9AAB3BD5E3F}" type="slidenum">
              <a:rPr lang="de-DE" smtClean="0"/>
              <a:t>32</a:t>
            </a:fld>
            <a:endParaRPr lang="de-DE" dirty="0"/>
          </a:p>
        </p:txBody>
      </p:sp>
      <p:sp>
        <p:nvSpPr>
          <p:cNvPr id="2" name="Textfeld 1">
            <a:extLst>
              <a:ext uri="{FF2B5EF4-FFF2-40B4-BE49-F238E27FC236}">
                <a16:creationId xmlns:a16="http://schemas.microsoft.com/office/drawing/2014/main" id="{32DBF2A3-0101-4A2D-B860-B47AC5EC1853}"/>
              </a:ext>
            </a:extLst>
          </p:cNvPr>
          <p:cNvSpPr txBox="1"/>
          <p:nvPr/>
        </p:nvSpPr>
        <p:spPr>
          <a:xfrm>
            <a:off x="756500" y="4792109"/>
            <a:ext cx="2680542" cy="246221"/>
          </a:xfrm>
          <a:prstGeom prst="rect">
            <a:avLst/>
          </a:prstGeom>
          <a:noFill/>
        </p:spPr>
        <p:txBody>
          <a:bodyPr wrap="none" rtlCol="0">
            <a:spAutoFit/>
          </a:bodyPr>
          <a:lstStyle/>
          <a:p>
            <a:r>
              <a:rPr lang="de-AT" sz="1000" dirty="0">
                <a:solidFill>
                  <a:schemeClr val="bg1">
                    <a:lumMod val="75000"/>
                  </a:schemeClr>
                </a:solidFill>
                <a:hlinkClick r:id="rId3"/>
              </a:rPr>
              <a:t>https://www.microsoft.com/de-de/ai/seeing-ai</a:t>
            </a:r>
            <a:r>
              <a:rPr lang="de-AT" sz="1000" dirty="0">
                <a:solidFill>
                  <a:schemeClr val="bg1">
                    <a:lumMod val="75000"/>
                  </a:schemeClr>
                </a:solidFill>
              </a:rPr>
              <a:t> </a:t>
            </a:r>
          </a:p>
        </p:txBody>
      </p:sp>
      <p:pic>
        <p:nvPicPr>
          <p:cNvPr id="4" name="Grafik 3">
            <a:extLst>
              <a:ext uri="{FF2B5EF4-FFF2-40B4-BE49-F238E27FC236}">
                <a16:creationId xmlns:a16="http://schemas.microsoft.com/office/drawing/2014/main" id="{060AB362-457B-41C9-A9A7-526E07B5A814}"/>
              </a:ext>
            </a:extLst>
          </p:cNvPr>
          <p:cNvPicPr>
            <a:picLocks noChangeAspect="1"/>
          </p:cNvPicPr>
          <p:nvPr/>
        </p:nvPicPr>
        <p:blipFill>
          <a:blip r:embed="rId4"/>
          <a:stretch>
            <a:fillRect/>
          </a:stretch>
        </p:blipFill>
        <p:spPr>
          <a:xfrm>
            <a:off x="4553352" y="2496257"/>
            <a:ext cx="1996731" cy="2386412"/>
          </a:xfrm>
          <a:prstGeom prst="rect">
            <a:avLst/>
          </a:prstGeom>
        </p:spPr>
      </p:pic>
      <p:pic>
        <p:nvPicPr>
          <p:cNvPr id="9" name="Grafik 8" descr="Ein Bild, das Text, Wand, drinnen, Schritt enthält.&#10;&#10;Automatisch generierte Beschreibung">
            <a:extLst>
              <a:ext uri="{FF2B5EF4-FFF2-40B4-BE49-F238E27FC236}">
                <a16:creationId xmlns:a16="http://schemas.microsoft.com/office/drawing/2014/main" id="{C78FACDA-29C5-4A17-A4BA-638D493072E1}"/>
              </a:ext>
            </a:extLst>
          </p:cNvPr>
          <p:cNvPicPr>
            <a:picLocks noChangeAspect="1"/>
          </p:cNvPicPr>
          <p:nvPr/>
        </p:nvPicPr>
        <p:blipFill>
          <a:blip r:embed="rId5"/>
          <a:stretch>
            <a:fillRect/>
          </a:stretch>
        </p:blipFill>
        <p:spPr>
          <a:xfrm>
            <a:off x="2660781" y="1416784"/>
            <a:ext cx="1776410" cy="2576979"/>
          </a:xfrm>
          <a:prstGeom prst="rect">
            <a:avLst/>
          </a:prstGeom>
        </p:spPr>
      </p:pic>
      <p:pic>
        <p:nvPicPr>
          <p:cNvPr id="11" name="Grafik 10" descr="Ein Bild, das Text, drinnen, Boden, Musik enthält.&#10;&#10;Automatisch generierte Beschreibung">
            <a:extLst>
              <a:ext uri="{FF2B5EF4-FFF2-40B4-BE49-F238E27FC236}">
                <a16:creationId xmlns:a16="http://schemas.microsoft.com/office/drawing/2014/main" id="{E0613DCE-BC5C-4F91-B2FD-455FCD673376}"/>
              </a:ext>
            </a:extLst>
          </p:cNvPr>
          <p:cNvPicPr>
            <a:picLocks noChangeAspect="1"/>
          </p:cNvPicPr>
          <p:nvPr/>
        </p:nvPicPr>
        <p:blipFill>
          <a:blip r:embed="rId6"/>
          <a:stretch>
            <a:fillRect/>
          </a:stretch>
        </p:blipFill>
        <p:spPr>
          <a:xfrm>
            <a:off x="4717983" y="70499"/>
            <a:ext cx="1680503" cy="2373617"/>
          </a:xfrm>
          <a:prstGeom prst="rect">
            <a:avLst/>
          </a:prstGeom>
        </p:spPr>
      </p:pic>
      <p:pic>
        <p:nvPicPr>
          <p:cNvPr id="13" name="Grafik 12" descr="Ein Bild, das Text, grün enthält.&#10;&#10;Automatisch generierte Beschreibung">
            <a:extLst>
              <a:ext uri="{FF2B5EF4-FFF2-40B4-BE49-F238E27FC236}">
                <a16:creationId xmlns:a16="http://schemas.microsoft.com/office/drawing/2014/main" id="{18A8E3A9-CC95-4C2A-ABCE-66E1609F3FA7}"/>
              </a:ext>
            </a:extLst>
          </p:cNvPr>
          <p:cNvPicPr>
            <a:picLocks noChangeAspect="1"/>
          </p:cNvPicPr>
          <p:nvPr/>
        </p:nvPicPr>
        <p:blipFill>
          <a:blip r:embed="rId7"/>
          <a:stretch>
            <a:fillRect/>
          </a:stretch>
        </p:blipFill>
        <p:spPr>
          <a:xfrm>
            <a:off x="648000" y="1416783"/>
            <a:ext cx="1808548" cy="2576979"/>
          </a:xfrm>
          <a:prstGeom prst="rect">
            <a:avLst/>
          </a:prstGeom>
        </p:spPr>
      </p:pic>
      <p:pic>
        <p:nvPicPr>
          <p:cNvPr id="17" name="Grafik 16" descr="Ein Bild, das drinnen, Blume, Pflanze, Blumenstrauß enthält.&#10;&#10;Automatisch generierte Beschreibung">
            <a:extLst>
              <a:ext uri="{FF2B5EF4-FFF2-40B4-BE49-F238E27FC236}">
                <a16:creationId xmlns:a16="http://schemas.microsoft.com/office/drawing/2014/main" id="{3AC3CADA-926B-48E1-AD7C-B4524D62DAA0}"/>
              </a:ext>
            </a:extLst>
          </p:cNvPr>
          <p:cNvPicPr>
            <a:picLocks noChangeAspect="1"/>
          </p:cNvPicPr>
          <p:nvPr/>
        </p:nvPicPr>
        <p:blipFill>
          <a:blip r:embed="rId8"/>
          <a:stretch>
            <a:fillRect/>
          </a:stretch>
        </p:blipFill>
        <p:spPr>
          <a:xfrm>
            <a:off x="6627300" y="2496257"/>
            <a:ext cx="1598995" cy="2386412"/>
          </a:xfrm>
          <a:prstGeom prst="rect">
            <a:avLst/>
          </a:prstGeom>
        </p:spPr>
      </p:pic>
      <p:pic>
        <p:nvPicPr>
          <p:cNvPr id="19" name="Grafik 18">
            <a:extLst>
              <a:ext uri="{FF2B5EF4-FFF2-40B4-BE49-F238E27FC236}">
                <a16:creationId xmlns:a16="http://schemas.microsoft.com/office/drawing/2014/main" id="{BBBD5299-ACE5-42B4-941F-6942AB4B5C3F}"/>
              </a:ext>
            </a:extLst>
          </p:cNvPr>
          <p:cNvPicPr>
            <a:picLocks noChangeAspect="1"/>
          </p:cNvPicPr>
          <p:nvPr/>
        </p:nvPicPr>
        <p:blipFill>
          <a:blip r:embed="rId9"/>
          <a:stretch>
            <a:fillRect/>
          </a:stretch>
        </p:blipFill>
        <p:spPr>
          <a:xfrm>
            <a:off x="6627300" y="70500"/>
            <a:ext cx="1598994" cy="2373617"/>
          </a:xfrm>
          <a:prstGeom prst="rect">
            <a:avLst/>
          </a:prstGeom>
        </p:spPr>
      </p:pic>
      <p:pic>
        <p:nvPicPr>
          <p:cNvPr id="27" name="Grafik 26" descr="Daumen hoch-Zeichen mit einfarbiger Füllung">
            <a:extLst>
              <a:ext uri="{FF2B5EF4-FFF2-40B4-BE49-F238E27FC236}">
                <a16:creationId xmlns:a16="http://schemas.microsoft.com/office/drawing/2014/main" id="{A805C386-7ECD-472B-9CF7-1A8EE12817C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11435" y="2080485"/>
            <a:ext cx="346159" cy="346159"/>
          </a:xfrm>
          <a:prstGeom prst="rect">
            <a:avLst/>
          </a:prstGeom>
        </p:spPr>
      </p:pic>
      <p:pic>
        <p:nvPicPr>
          <p:cNvPr id="29" name="Grafik 28" descr="Daumen hoch-Zeichen mit einfarbiger Füllung">
            <a:extLst>
              <a:ext uri="{FF2B5EF4-FFF2-40B4-BE49-F238E27FC236}">
                <a16:creationId xmlns:a16="http://schemas.microsoft.com/office/drawing/2014/main" id="{E14926D9-85C3-4210-AF4D-92A9FDB0195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87902" y="4539366"/>
            <a:ext cx="346159" cy="346159"/>
          </a:xfrm>
          <a:prstGeom prst="rect">
            <a:avLst/>
          </a:prstGeom>
        </p:spPr>
      </p:pic>
      <p:pic>
        <p:nvPicPr>
          <p:cNvPr id="30" name="Grafik 29" descr="Daumen hoch-Zeichen mit einfarbiger Füllung">
            <a:extLst>
              <a:ext uri="{FF2B5EF4-FFF2-40B4-BE49-F238E27FC236}">
                <a16:creationId xmlns:a16="http://schemas.microsoft.com/office/drawing/2014/main" id="{12F74E3D-51EC-4C35-9B75-3CE154321B4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03093" y="3630132"/>
            <a:ext cx="346159" cy="346159"/>
          </a:xfrm>
          <a:prstGeom prst="rect">
            <a:avLst/>
          </a:prstGeom>
        </p:spPr>
      </p:pic>
      <p:pic>
        <p:nvPicPr>
          <p:cNvPr id="31" name="Grafik 30" descr="Daumen hoch-Zeichen mit einfarbiger Füllung">
            <a:extLst>
              <a:ext uri="{FF2B5EF4-FFF2-40B4-BE49-F238E27FC236}">
                <a16:creationId xmlns:a16="http://schemas.microsoft.com/office/drawing/2014/main" id="{06BBF442-588D-479C-99DA-BEC8E6147C1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96771" y="3656517"/>
            <a:ext cx="346159" cy="346159"/>
          </a:xfrm>
          <a:prstGeom prst="rect">
            <a:avLst/>
          </a:prstGeom>
        </p:spPr>
      </p:pic>
      <p:pic>
        <p:nvPicPr>
          <p:cNvPr id="32" name="Grafik 31" descr="Daumen hoch-Zeichen mit einfarbiger Füllung">
            <a:extLst>
              <a:ext uri="{FF2B5EF4-FFF2-40B4-BE49-F238E27FC236}">
                <a16:creationId xmlns:a16="http://schemas.microsoft.com/office/drawing/2014/main" id="{8F80BB54-FA4B-4C8E-9C61-04007E6CF97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165546" y="4536510"/>
            <a:ext cx="346159" cy="346159"/>
          </a:xfrm>
          <a:prstGeom prst="rect">
            <a:avLst/>
          </a:prstGeom>
        </p:spPr>
      </p:pic>
      <p:pic>
        <p:nvPicPr>
          <p:cNvPr id="33" name="Grafik 32" descr="Daumen hoch-Zeichen mit einfarbiger Füllung">
            <a:extLst>
              <a:ext uri="{FF2B5EF4-FFF2-40B4-BE49-F238E27FC236}">
                <a16:creationId xmlns:a16="http://schemas.microsoft.com/office/drawing/2014/main" id="{5525EE29-C4FE-4DEC-89B1-4460C0270B3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a:off x="7253717" y="190718"/>
            <a:ext cx="346159" cy="346159"/>
          </a:xfrm>
          <a:prstGeom prst="rect">
            <a:avLst/>
          </a:prstGeom>
        </p:spPr>
      </p:pic>
    </p:spTree>
    <p:extLst>
      <p:ext uri="{BB962C8B-B14F-4D97-AF65-F5344CB8AC3E}">
        <p14:creationId xmlns:p14="http://schemas.microsoft.com/office/powerpoint/2010/main" val="2883908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321ADFC2-6761-AE45-9D84-BE733725420D}"/>
              </a:ext>
            </a:extLst>
          </p:cNvPr>
          <p:cNvSpPr>
            <a:spLocks noGrp="1"/>
          </p:cNvSpPr>
          <p:nvPr>
            <p:ph type="title"/>
          </p:nvPr>
        </p:nvSpPr>
        <p:spPr/>
        <p:txBody>
          <a:bodyPr/>
          <a:lstStyle/>
          <a:p>
            <a:r>
              <a:rPr lang="de-DE" dirty="0"/>
              <a:t>Digitale Trends</a:t>
            </a:r>
          </a:p>
        </p:txBody>
      </p:sp>
      <p:sp>
        <p:nvSpPr>
          <p:cNvPr id="16" name="Textplatzhalter 15">
            <a:extLst>
              <a:ext uri="{FF2B5EF4-FFF2-40B4-BE49-F238E27FC236}">
                <a16:creationId xmlns:a16="http://schemas.microsoft.com/office/drawing/2014/main" id="{2CE381F5-4A61-604C-84D3-15ECCA9B7DC4}"/>
              </a:ext>
            </a:extLst>
          </p:cNvPr>
          <p:cNvSpPr>
            <a:spLocks noGrp="1"/>
          </p:cNvSpPr>
          <p:nvPr>
            <p:ph type="body" sz="quarter" idx="11"/>
          </p:nvPr>
        </p:nvSpPr>
        <p:spPr>
          <a:xfrm>
            <a:off x="648000" y="879474"/>
            <a:ext cx="7848000" cy="384721"/>
          </a:xfrm>
        </p:spPr>
        <p:txBody>
          <a:bodyPr/>
          <a:lstStyle/>
          <a:p>
            <a:r>
              <a:rPr lang="de-DE" dirty="0"/>
              <a:t>KI – Roboterjournalismus und Deep Fakes</a:t>
            </a:r>
          </a:p>
        </p:txBody>
      </p:sp>
      <p:sp>
        <p:nvSpPr>
          <p:cNvPr id="25" name="Textplatzhalter 24">
            <a:extLst>
              <a:ext uri="{FF2B5EF4-FFF2-40B4-BE49-F238E27FC236}">
                <a16:creationId xmlns:a16="http://schemas.microsoft.com/office/drawing/2014/main" id="{8E259AA1-B09D-A14B-8B77-1FD76B1337AC}"/>
              </a:ext>
            </a:extLst>
          </p:cNvPr>
          <p:cNvSpPr>
            <a:spLocks noGrp="1"/>
          </p:cNvSpPr>
          <p:nvPr>
            <p:ph type="body" sz="quarter" idx="12"/>
          </p:nvPr>
        </p:nvSpPr>
        <p:spPr/>
        <p:txBody>
          <a:bodyPr>
            <a:normAutofit fontScale="77500" lnSpcReduction="20000"/>
          </a:bodyPr>
          <a:lstStyle/>
          <a:p>
            <a:pPr>
              <a:lnSpc>
                <a:spcPct val="120000"/>
              </a:lnSpc>
            </a:pPr>
            <a:r>
              <a:rPr lang="de-AT" sz="2300" dirty="0"/>
              <a:t>Bei </a:t>
            </a:r>
            <a:r>
              <a:rPr lang="de-AT" sz="2300" b="1" dirty="0">
                <a:solidFill>
                  <a:schemeClr val="accent4"/>
                </a:solidFill>
              </a:rPr>
              <a:t>Roboterjournalismus</a:t>
            </a:r>
            <a:r>
              <a:rPr lang="de-AT" sz="2300" dirty="0"/>
              <a:t>  vermögen Computerprogramme bzw. Online-Dienste  nach der Eingabe von Basisinformation (Wetterdaten, Fußballergebnisse , Stichworte) Texte zu generieren. </a:t>
            </a:r>
            <a:br>
              <a:rPr lang="de-AT" sz="2300" dirty="0"/>
            </a:br>
            <a:r>
              <a:rPr lang="de-AT" sz="2300" dirty="0">
                <a:hlinkClick r:id="rId2"/>
              </a:rPr>
              <a:t>https://medialab.apa.at/die-angst-des-roboters-vor-dem-unentschieden/</a:t>
            </a:r>
            <a:endParaRPr lang="de-AT" sz="2300" dirty="0"/>
          </a:p>
          <a:p>
            <a:pPr>
              <a:lnSpc>
                <a:spcPct val="120000"/>
              </a:lnSpc>
            </a:pPr>
            <a:endParaRPr lang="de-AT" sz="2300" dirty="0"/>
          </a:p>
          <a:p>
            <a:pPr>
              <a:lnSpc>
                <a:spcPct val="120000"/>
              </a:lnSpc>
            </a:pPr>
            <a:r>
              <a:rPr lang="de-AT" sz="2300" b="1" dirty="0">
                <a:solidFill>
                  <a:schemeClr val="accent4"/>
                </a:solidFill>
              </a:rPr>
              <a:t>Deep Fakes  </a:t>
            </a:r>
            <a:r>
              <a:rPr lang="de-AT" sz="2300" dirty="0"/>
              <a:t>sind Audios oder Videos, die authentisch wirken, aber computergeneriert sind. Sie sind die Fortsetzung gefälschter Fotos. </a:t>
            </a:r>
          </a:p>
          <a:p>
            <a:pPr>
              <a:lnSpc>
                <a:spcPct val="120000"/>
              </a:lnSpc>
            </a:pPr>
            <a:r>
              <a:rPr lang="de-AT" sz="2300" dirty="0"/>
              <a:t>Deepfake des ehemaligen US-Präsidenten Barack Obama</a:t>
            </a:r>
            <a:br>
              <a:rPr lang="de-AT" sz="2300" dirty="0"/>
            </a:br>
            <a:r>
              <a:rPr lang="de-AT" sz="2300" dirty="0">
                <a:solidFill>
                  <a:schemeClr val="bg1">
                    <a:lumMod val="75000"/>
                  </a:schemeClr>
                </a:solidFill>
                <a:hlinkClick r:id="rId3"/>
              </a:rPr>
              <a:t>https://youtu.be/cQ54GDm1eL0</a:t>
            </a:r>
            <a:r>
              <a:rPr lang="de-AT" sz="2300" dirty="0">
                <a:solidFill>
                  <a:schemeClr val="bg1">
                    <a:lumMod val="75000"/>
                  </a:schemeClr>
                </a:solidFill>
              </a:rPr>
              <a:t> </a:t>
            </a:r>
            <a:endParaRPr lang="de-DE" sz="1200" dirty="0"/>
          </a:p>
        </p:txBody>
      </p:sp>
      <p:sp>
        <p:nvSpPr>
          <p:cNvPr id="26" name="Foliennummernplatzhalter 25">
            <a:extLst>
              <a:ext uri="{FF2B5EF4-FFF2-40B4-BE49-F238E27FC236}">
                <a16:creationId xmlns:a16="http://schemas.microsoft.com/office/drawing/2014/main" id="{15177DCF-C16C-CC4F-955F-DB9DCC1BE7E0}"/>
              </a:ext>
            </a:extLst>
          </p:cNvPr>
          <p:cNvSpPr>
            <a:spLocks noGrp="1"/>
          </p:cNvSpPr>
          <p:nvPr>
            <p:ph type="sldNum" sz="quarter" idx="14"/>
          </p:nvPr>
        </p:nvSpPr>
        <p:spPr/>
        <p:txBody>
          <a:bodyPr/>
          <a:lstStyle/>
          <a:p>
            <a:fld id="{ED76730B-340B-944F-97E7-D9AAB3BD5E3F}" type="slidenum">
              <a:rPr lang="de-DE" smtClean="0"/>
              <a:t>33</a:t>
            </a:fld>
            <a:endParaRPr lang="de-DE" dirty="0"/>
          </a:p>
        </p:txBody>
      </p:sp>
    </p:spTree>
    <p:extLst>
      <p:ext uri="{BB962C8B-B14F-4D97-AF65-F5344CB8AC3E}">
        <p14:creationId xmlns:p14="http://schemas.microsoft.com/office/powerpoint/2010/main" val="626806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321ADFC2-6761-AE45-9D84-BE733725420D}"/>
              </a:ext>
            </a:extLst>
          </p:cNvPr>
          <p:cNvSpPr>
            <a:spLocks noGrp="1"/>
          </p:cNvSpPr>
          <p:nvPr>
            <p:ph type="title"/>
          </p:nvPr>
        </p:nvSpPr>
        <p:spPr/>
        <p:txBody>
          <a:bodyPr/>
          <a:lstStyle/>
          <a:p>
            <a:r>
              <a:rPr lang="de-DE" dirty="0"/>
              <a:t>Digitale Trends</a:t>
            </a:r>
          </a:p>
        </p:txBody>
      </p:sp>
      <p:sp>
        <p:nvSpPr>
          <p:cNvPr id="16" name="Textplatzhalter 15">
            <a:extLst>
              <a:ext uri="{FF2B5EF4-FFF2-40B4-BE49-F238E27FC236}">
                <a16:creationId xmlns:a16="http://schemas.microsoft.com/office/drawing/2014/main" id="{2CE381F5-4A61-604C-84D3-15ECCA9B7DC4}"/>
              </a:ext>
            </a:extLst>
          </p:cNvPr>
          <p:cNvSpPr>
            <a:spLocks noGrp="1"/>
          </p:cNvSpPr>
          <p:nvPr>
            <p:ph type="body" sz="quarter" idx="11"/>
          </p:nvPr>
        </p:nvSpPr>
        <p:spPr>
          <a:xfrm>
            <a:off x="648000" y="879474"/>
            <a:ext cx="7848000" cy="384721"/>
          </a:xfrm>
        </p:spPr>
        <p:txBody>
          <a:bodyPr/>
          <a:lstStyle/>
          <a:p>
            <a:r>
              <a:rPr lang="de-DE" dirty="0"/>
              <a:t>AR, VI,  KI – weiterführende Materialien</a:t>
            </a:r>
          </a:p>
        </p:txBody>
      </p:sp>
      <p:sp>
        <p:nvSpPr>
          <p:cNvPr id="25" name="Textplatzhalter 24">
            <a:extLst>
              <a:ext uri="{FF2B5EF4-FFF2-40B4-BE49-F238E27FC236}">
                <a16:creationId xmlns:a16="http://schemas.microsoft.com/office/drawing/2014/main" id="{8E259AA1-B09D-A14B-8B77-1FD76B1337AC}"/>
              </a:ext>
            </a:extLst>
          </p:cNvPr>
          <p:cNvSpPr>
            <a:spLocks noGrp="1"/>
          </p:cNvSpPr>
          <p:nvPr>
            <p:ph type="body" sz="quarter" idx="12"/>
          </p:nvPr>
        </p:nvSpPr>
        <p:spPr/>
        <p:txBody>
          <a:bodyPr>
            <a:noAutofit/>
          </a:bodyPr>
          <a:lstStyle/>
          <a:p>
            <a:pPr>
              <a:buClr>
                <a:schemeClr val="accent2"/>
              </a:buClr>
            </a:pPr>
            <a:r>
              <a:rPr lang="de-AT" sz="1400" dirty="0"/>
              <a:t>Leitfaden - „Digitale Trends“: </a:t>
            </a:r>
            <a:r>
              <a:rPr lang="de-AT" sz="1400" dirty="0">
                <a:hlinkClick r:id="rId2"/>
              </a:rPr>
              <a:t>https://www.digitaleseniorinnen.at/fileadmin/redakteure/Downloads/Leitfaden_Digitale_Trends.pdf</a:t>
            </a:r>
            <a:r>
              <a:rPr lang="de-AT" sz="1400" dirty="0"/>
              <a:t> </a:t>
            </a:r>
          </a:p>
          <a:p>
            <a:pPr>
              <a:buClr>
                <a:schemeClr val="accent2"/>
              </a:buClr>
            </a:pPr>
            <a:r>
              <a:rPr lang="de-AT" sz="1400" dirty="0"/>
              <a:t>Handout - „Digitale Trends“: </a:t>
            </a:r>
            <a:r>
              <a:rPr lang="de-AT" sz="1400" dirty="0">
                <a:hlinkClick r:id="rId3"/>
              </a:rPr>
              <a:t>https://www.digitaleseniorinnen.at/fileadmin/redakteure/Downloads/Handout_Digitale_Trends.pdf</a:t>
            </a:r>
            <a:r>
              <a:rPr lang="de-AT" sz="1400" dirty="0"/>
              <a:t> </a:t>
            </a:r>
          </a:p>
          <a:p>
            <a:pPr>
              <a:buClr>
                <a:schemeClr val="accent2"/>
              </a:buClr>
            </a:pPr>
            <a:r>
              <a:rPr lang="de-AT" sz="1400" dirty="0"/>
              <a:t>Padlet - „Digitale </a:t>
            </a:r>
            <a:r>
              <a:rPr lang="de-AT" sz="1400"/>
              <a:t>Trends“: </a:t>
            </a:r>
            <a:r>
              <a:rPr lang="de-AT" sz="1400">
                <a:hlinkClick r:id="rId4"/>
              </a:rPr>
              <a:t>https://padlet.com/oiat/Digitale_Trends</a:t>
            </a:r>
            <a:r>
              <a:rPr lang="de-AT" sz="1400"/>
              <a:t> </a:t>
            </a:r>
            <a:endParaRPr lang="de-AT" sz="1400" dirty="0"/>
          </a:p>
          <a:p>
            <a:pPr>
              <a:buClr>
                <a:schemeClr val="accent2"/>
              </a:buClr>
            </a:pPr>
            <a:r>
              <a:rPr lang="de-AT" sz="1400" dirty="0"/>
              <a:t>Erklärvideo - VR und AR: </a:t>
            </a:r>
            <a:r>
              <a:rPr lang="de-AT" sz="1400" dirty="0">
                <a:hlinkClick r:id="rId5"/>
              </a:rPr>
              <a:t>https://youtu.be/uMrTanwaTjQ</a:t>
            </a:r>
            <a:r>
              <a:rPr lang="de-AT" sz="1400" dirty="0"/>
              <a:t>  </a:t>
            </a:r>
          </a:p>
          <a:p>
            <a:pPr>
              <a:buClr>
                <a:schemeClr val="accent2"/>
              </a:buClr>
            </a:pPr>
            <a:r>
              <a:rPr lang="de-AT" sz="1400" dirty="0"/>
              <a:t>Erklärvideo - KI: </a:t>
            </a:r>
            <a:r>
              <a:rPr lang="de-AT" sz="1400" dirty="0">
                <a:hlinkClick r:id="rId6"/>
              </a:rPr>
              <a:t>https://youtu.be/3RsmRMqX2IY</a:t>
            </a:r>
            <a:r>
              <a:rPr lang="de-AT" sz="1400" dirty="0"/>
              <a:t> </a:t>
            </a:r>
          </a:p>
          <a:p>
            <a:pPr>
              <a:buClr>
                <a:schemeClr val="accent2"/>
              </a:buClr>
            </a:pPr>
            <a:r>
              <a:rPr lang="de-AT" sz="1400" dirty="0"/>
              <a:t>Erklärvideo -  </a:t>
            </a:r>
            <a:r>
              <a:rPr lang="nn-NO" sz="1400" dirty="0"/>
              <a:t>IoT: </a:t>
            </a:r>
            <a:r>
              <a:rPr lang="nn-NO" sz="1400" dirty="0">
                <a:hlinkClick r:id="rId7"/>
              </a:rPr>
              <a:t>https://youtu.be/7qRCayXllpg</a:t>
            </a:r>
            <a:r>
              <a:rPr lang="nn-NO" sz="1400" dirty="0"/>
              <a:t> </a:t>
            </a:r>
          </a:p>
          <a:p>
            <a:pPr>
              <a:buClr>
                <a:schemeClr val="accent2"/>
              </a:buClr>
            </a:pPr>
            <a:r>
              <a:rPr lang="de-AT" sz="1400" dirty="0"/>
              <a:t>Erklärvideo -  </a:t>
            </a:r>
            <a:r>
              <a:rPr lang="en-US" sz="1400" dirty="0"/>
              <a:t>Big Data: </a:t>
            </a:r>
            <a:r>
              <a:rPr lang="en-US" sz="1400" dirty="0">
                <a:hlinkClick r:id="rId8"/>
              </a:rPr>
              <a:t>https://youtu.be/uH813u7_b0s</a:t>
            </a:r>
            <a:r>
              <a:rPr lang="en-US" sz="1400" dirty="0"/>
              <a:t> </a:t>
            </a:r>
          </a:p>
          <a:p>
            <a:pPr>
              <a:buClr>
                <a:schemeClr val="accent2"/>
              </a:buClr>
            </a:pPr>
            <a:r>
              <a:rPr lang="de-AT" sz="1400" dirty="0"/>
              <a:t>Weitere Schulungsmaterialien der Servicestelle digitaleSeniorInnen:</a:t>
            </a:r>
            <a:br>
              <a:rPr lang="de-AT" sz="1400" dirty="0"/>
            </a:br>
            <a:r>
              <a:rPr lang="de-AT" sz="1400" dirty="0">
                <a:hlinkClick r:id="rId9"/>
              </a:rPr>
              <a:t>https://www.digitaleseniorinnen.at/leistungen/schulungsmaterialien/</a:t>
            </a:r>
            <a:r>
              <a:rPr lang="de-AT" sz="1400" dirty="0"/>
              <a:t>  </a:t>
            </a:r>
          </a:p>
          <a:p>
            <a:pPr marL="523875" lvl="1" indent="-342900">
              <a:lnSpc>
                <a:spcPct val="120000"/>
              </a:lnSpc>
            </a:pPr>
            <a:endParaRPr lang="de-AT" sz="1400" dirty="0"/>
          </a:p>
        </p:txBody>
      </p:sp>
      <p:sp>
        <p:nvSpPr>
          <p:cNvPr id="26" name="Foliennummernplatzhalter 25">
            <a:extLst>
              <a:ext uri="{FF2B5EF4-FFF2-40B4-BE49-F238E27FC236}">
                <a16:creationId xmlns:a16="http://schemas.microsoft.com/office/drawing/2014/main" id="{15177DCF-C16C-CC4F-955F-DB9DCC1BE7E0}"/>
              </a:ext>
            </a:extLst>
          </p:cNvPr>
          <p:cNvSpPr>
            <a:spLocks noGrp="1"/>
          </p:cNvSpPr>
          <p:nvPr>
            <p:ph type="sldNum" sz="quarter" idx="14"/>
          </p:nvPr>
        </p:nvSpPr>
        <p:spPr/>
        <p:txBody>
          <a:bodyPr/>
          <a:lstStyle/>
          <a:p>
            <a:fld id="{ED76730B-340B-944F-97E7-D9AAB3BD5E3F}" type="slidenum">
              <a:rPr lang="de-DE" smtClean="0"/>
              <a:t>34</a:t>
            </a:fld>
            <a:endParaRPr lang="de-DE" dirty="0"/>
          </a:p>
        </p:txBody>
      </p:sp>
    </p:spTree>
    <p:extLst>
      <p:ext uri="{BB962C8B-B14F-4D97-AF65-F5344CB8AC3E}">
        <p14:creationId xmlns:p14="http://schemas.microsoft.com/office/powerpoint/2010/main" val="967093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B974195-75F1-B742-A61C-45B828B6CC5C}"/>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D76730B-340B-944F-97E7-D9AAB3BD5E3F}" type="slidenum">
              <a:rPr kumimoji="0" lang="de-DE" sz="1000" b="0" i="0" u="none" strike="noStrike" kern="1200" cap="none" spc="0" normalizeH="0" baseline="0" noProof="0" smtClean="0">
                <a:ln>
                  <a:noFill/>
                </a:ln>
                <a:solidFill>
                  <a:srgbClr val="000000">
                    <a:tint val="75000"/>
                  </a:srgbClr>
                </a:solidFill>
                <a:effectLst/>
                <a:uLnTx/>
                <a:uFillTx/>
                <a:latin typeface="Calibri" panose="020F0502020204030204" pitchFamily="34" charset="0"/>
                <a:ea typeface="+mn-ea"/>
                <a:cs typeface="Calibri" panose="020F050202020403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de-DE" sz="1000" b="0" i="0" u="none" strike="noStrike" kern="1200" cap="none" spc="0" normalizeH="0" baseline="0" noProof="0" dirty="0">
              <a:ln>
                <a:noFill/>
              </a:ln>
              <a:solidFill>
                <a:srgbClr val="000000">
                  <a:tint val="7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74877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801981-79BE-664F-8842-8A5613F73F4E}"/>
              </a:ext>
            </a:extLst>
          </p:cNvPr>
          <p:cNvSpPr>
            <a:spLocks noGrp="1"/>
          </p:cNvSpPr>
          <p:nvPr>
            <p:ph type="title"/>
          </p:nvPr>
        </p:nvSpPr>
        <p:spPr>
          <a:xfrm>
            <a:off x="648000" y="337434"/>
            <a:ext cx="7848000" cy="443198"/>
          </a:xfrm>
        </p:spPr>
        <p:txBody>
          <a:bodyPr/>
          <a:lstStyle/>
          <a:p>
            <a:r>
              <a:rPr lang="de-DE" dirty="0"/>
              <a:t>Digitale Trends</a:t>
            </a:r>
          </a:p>
        </p:txBody>
      </p:sp>
      <p:sp>
        <p:nvSpPr>
          <p:cNvPr id="4" name="Textplatzhalter 3">
            <a:extLst>
              <a:ext uri="{FF2B5EF4-FFF2-40B4-BE49-F238E27FC236}">
                <a16:creationId xmlns:a16="http://schemas.microsoft.com/office/drawing/2014/main" id="{A0E01FA2-1CB5-4241-86E2-8598C28C71AA}"/>
              </a:ext>
            </a:extLst>
          </p:cNvPr>
          <p:cNvSpPr>
            <a:spLocks noGrp="1"/>
          </p:cNvSpPr>
          <p:nvPr>
            <p:ph type="body" sz="quarter" idx="12"/>
          </p:nvPr>
        </p:nvSpPr>
        <p:spPr>
          <a:xfrm>
            <a:off x="647999" y="1728000"/>
            <a:ext cx="4020253" cy="2736000"/>
          </a:xfrm>
        </p:spPr>
        <p:txBody>
          <a:bodyPr>
            <a:normAutofit fontScale="92500"/>
          </a:bodyPr>
          <a:lstStyle/>
          <a:p>
            <a:pPr marL="0" indent="0">
              <a:lnSpc>
                <a:spcPct val="150000"/>
              </a:lnSpc>
              <a:buNone/>
            </a:pPr>
            <a:r>
              <a:rPr lang="de-AT" sz="2200" dirty="0"/>
              <a:t>Texte, Grafiken, Bilder, Videos oder </a:t>
            </a:r>
            <a:br>
              <a:rPr lang="de-AT" sz="2200" dirty="0"/>
            </a:br>
            <a:r>
              <a:rPr lang="de-AT" sz="2200" dirty="0"/>
              <a:t>3D-Animationen werden über ein Abbild der Wirklichkeit gelegt und es entsteht so die verbesserte bzw. </a:t>
            </a:r>
            <a:br>
              <a:rPr lang="de-AT" sz="2200" dirty="0"/>
            </a:br>
            <a:r>
              <a:rPr lang="de-AT" sz="2200" dirty="0"/>
              <a:t>mit zusätzlicher Information angereicherte Wirklichkeit.</a:t>
            </a:r>
            <a:endParaRPr lang="de-DE" sz="2200" dirty="0"/>
          </a:p>
        </p:txBody>
      </p:sp>
      <p:sp>
        <p:nvSpPr>
          <p:cNvPr id="6" name="Textplatzhalter 5">
            <a:extLst>
              <a:ext uri="{FF2B5EF4-FFF2-40B4-BE49-F238E27FC236}">
                <a16:creationId xmlns:a16="http://schemas.microsoft.com/office/drawing/2014/main" id="{B361E0FD-B3B8-8A4E-8BA1-F6BBF4FA98B8}"/>
              </a:ext>
            </a:extLst>
          </p:cNvPr>
          <p:cNvSpPr>
            <a:spLocks noGrp="1"/>
          </p:cNvSpPr>
          <p:nvPr>
            <p:ph type="body" sz="quarter" idx="14"/>
          </p:nvPr>
        </p:nvSpPr>
        <p:spPr>
          <a:xfrm>
            <a:off x="4859038" y="4325501"/>
            <a:ext cx="3636962" cy="153888"/>
          </a:xfrm>
        </p:spPr>
        <p:txBody>
          <a:bodyPr/>
          <a:lstStyle/>
          <a:p>
            <a:pPr algn="ctr"/>
            <a:r>
              <a:rPr lang="de-AT" dirty="0"/>
              <a:t>AR in Google Maps blendet Informationen in das Live-Kamerabild ein.</a:t>
            </a:r>
            <a:endParaRPr lang="de-DE" dirty="0"/>
          </a:p>
        </p:txBody>
      </p:sp>
      <p:sp>
        <p:nvSpPr>
          <p:cNvPr id="8" name="Foliennummernplatzhalter 7">
            <a:extLst>
              <a:ext uri="{FF2B5EF4-FFF2-40B4-BE49-F238E27FC236}">
                <a16:creationId xmlns:a16="http://schemas.microsoft.com/office/drawing/2014/main" id="{F3FD3AB2-9782-4A4F-8D88-E1C49A2C5393}"/>
              </a:ext>
            </a:extLst>
          </p:cNvPr>
          <p:cNvSpPr>
            <a:spLocks noGrp="1"/>
          </p:cNvSpPr>
          <p:nvPr>
            <p:ph type="sldNum" sz="quarter" idx="16"/>
          </p:nvPr>
        </p:nvSpPr>
        <p:spPr/>
        <p:txBody>
          <a:bodyPr/>
          <a:lstStyle/>
          <a:p>
            <a:fld id="{ED76730B-340B-944F-97E7-D9AAB3BD5E3F}" type="slidenum">
              <a:rPr lang="de-DE" smtClean="0"/>
              <a:t>4</a:t>
            </a:fld>
            <a:endParaRPr lang="de-DE"/>
          </a:p>
        </p:txBody>
      </p:sp>
      <p:sp>
        <p:nvSpPr>
          <p:cNvPr id="13" name="Textplatzhalter 12">
            <a:extLst>
              <a:ext uri="{FF2B5EF4-FFF2-40B4-BE49-F238E27FC236}">
                <a16:creationId xmlns:a16="http://schemas.microsoft.com/office/drawing/2014/main" id="{6C5D4895-3615-4C5B-BC41-424AA0FB89AF}"/>
              </a:ext>
            </a:extLst>
          </p:cNvPr>
          <p:cNvSpPr>
            <a:spLocks noGrp="1"/>
          </p:cNvSpPr>
          <p:nvPr>
            <p:ph type="body" sz="quarter" idx="11"/>
          </p:nvPr>
        </p:nvSpPr>
        <p:spPr>
          <a:xfrm>
            <a:off x="648000" y="879474"/>
            <a:ext cx="7848000" cy="384721"/>
          </a:xfrm>
        </p:spPr>
        <p:txBody>
          <a:bodyPr/>
          <a:lstStyle/>
          <a:p>
            <a:r>
              <a:rPr lang="de-AT" dirty="0"/>
              <a:t>AR – Beispiele </a:t>
            </a:r>
          </a:p>
        </p:txBody>
      </p:sp>
      <p:pic>
        <p:nvPicPr>
          <p:cNvPr id="9" name="Grafik 8" descr="Ein Bild, das Text, Baum, draußen, verschieden enthält.&#10;&#10;Automatisch generierte Beschreibung">
            <a:extLst>
              <a:ext uri="{FF2B5EF4-FFF2-40B4-BE49-F238E27FC236}">
                <a16:creationId xmlns:a16="http://schemas.microsoft.com/office/drawing/2014/main" id="{55C5C268-9E7B-4BC1-8A67-44AE265DEA40}"/>
              </a:ext>
            </a:extLst>
          </p:cNvPr>
          <p:cNvPicPr>
            <a:picLocks noChangeAspect="1"/>
          </p:cNvPicPr>
          <p:nvPr/>
        </p:nvPicPr>
        <p:blipFill>
          <a:blip r:embed="rId2"/>
          <a:stretch>
            <a:fillRect/>
          </a:stretch>
        </p:blipFill>
        <p:spPr>
          <a:xfrm>
            <a:off x="4859038" y="1132112"/>
            <a:ext cx="3636962" cy="3078910"/>
          </a:xfrm>
          <a:prstGeom prst="rect">
            <a:avLst/>
          </a:prstGeom>
        </p:spPr>
      </p:pic>
    </p:spTree>
    <p:extLst>
      <p:ext uri="{BB962C8B-B14F-4D97-AF65-F5344CB8AC3E}">
        <p14:creationId xmlns:p14="http://schemas.microsoft.com/office/powerpoint/2010/main" val="1965354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2CE381F5-4A61-604C-84D3-15ECCA9B7DC4}"/>
              </a:ext>
            </a:extLst>
          </p:cNvPr>
          <p:cNvSpPr>
            <a:spLocks noGrp="1"/>
          </p:cNvSpPr>
          <p:nvPr>
            <p:ph type="body" sz="quarter" idx="11"/>
          </p:nvPr>
        </p:nvSpPr>
        <p:spPr>
          <a:xfrm>
            <a:off x="648000" y="879474"/>
            <a:ext cx="7848000" cy="384721"/>
          </a:xfrm>
        </p:spPr>
        <p:txBody>
          <a:bodyPr/>
          <a:lstStyle/>
          <a:p>
            <a:r>
              <a:rPr lang="de-DE" dirty="0"/>
              <a:t>AR – Beispiele </a:t>
            </a:r>
          </a:p>
        </p:txBody>
      </p:sp>
      <p:sp>
        <p:nvSpPr>
          <p:cNvPr id="25" name="Textplatzhalter 24">
            <a:extLst>
              <a:ext uri="{FF2B5EF4-FFF2-40B4-BE49-F238E27FC236}">
                <a16:creationId xmlns:a16="http://schemas.microsoft.com/office/drawing/2014/main" id="{8E259AA1-B09D-A14B-8B77-1FD76B1337AC}"/>
              </a:ext>
            </a:extLst>
          </p:cNvPr>
          <p:cNvSpPr>
            <a:spLocks noGrp="1"/>
          </p:cNvSpPr>
          <p:nvPr>
            <p:ph type="body" sz="quarter" idx="12"/>
          </p:nvPr>
        </p:nvSpPr>
        <p:spPr/>
        <p:txBody>
          <a:bodyPr>
            <a:normAutofit/>
          </a:bodyPr>
          <a:lstStyle/>
          <a:p>
            <a:r>
              <a:rPr lang="de-DE" dirty="0"/>
              <a:t>Einrichtungs-App</a:t>
            </a:r>
          </a:p>
          <a:p>
            <a:r>
              <a:rPr lang="de-DE" dirty="0"/>
              <a:t>Maßband-App</a:t>
            </a:r>
          </a:p>
        </p:txBody>
      </p:sp>
      <p:sp>
        <p:nvSpPr>
          <p:cNvPr id="15" name="Titel 14">
            <a:extLst>
              <a:ext uri="{FF2B5EF4-FFF2-40B4-BE49-F238E27FC236}">
                <a16:creationId xmlns:a16="http://schemas.microsoft.com/office/drawing/2014/main" id="{321ADFC2-6761-AE45-9D84-BE733725420D}"/>
              </a:ext>
            </a:extLst>
          </p:cNvPr>
          <p:cNvSpPr>
            <a:spLocks noGrp="1"/>
          </p:cNvSpPr>
          <p:nvPr>
            <p:ph type="title"/>
          </p:nvPr>
        </p:nvSpPr>
        <p:spPr/>
        <p:txBody>
          <a:bodyPr/>
          <a:lstStyle/>
          <a:p>
            <a:r>
              <a:rPr lang="de-DE" dirty="0"/>
              <a:t>Digitale Trends</a:t>
            </a:r>
          </a:p>
        </p:txBody>
      </p:sp>
      <p:sp>
        <p:nvSpPr>
          <p:cNvPr id="26" name="Foliennummernplatzhalter 25">
            <a:extLst>
              <a:ext uri="{FF2B5EF4-FFF2-40B4-BE49-F238E27FC236}">
                <a16:creationId xmlns:a16="http://schemas.microsoft.com/office/drawing/2014/main" id="{15177DCF-C16C-CC4F-955F-DB9DCC1BE7E0}"/>
              </a:ext>
            </a:extLst>
          </p:cNvPr>
          <p:cNvSpPr>
            <a:spLocks noGrp="1"/>
          </p:cNvSpPr>
          <p:nvPr>
            <p:ph type="sldNum" sz="quarter" idx="14"/>
          </p:nvPr>
        </p:nvSpPr>
        <p:spPr/>
        <p:txBody>
          <a:bodyPr/>
          <a:lstStyle/>
          <a:p>
            <a:fld id="{ED76730B-340B-944F-97E7-D9AAB3BD5E3F}" type="slidenum">
              <a:rPr lang="de-DE" smtClean="0"/>
              <a:t>5</a:t>
            </a:fld>
            <a:endParaRPr lang="de-DE" dirty="0"/>
          </a:p>
        </p:txBody>
      </p:sp>
      <p:pic>
        <p:nvPicPr>
          <p:cNvPr id="4" name="Grafik 3" descr="Ein Bild, das Boden, drinnen, Wand, Raum enthält.&#10;&#10;Automatisch generierte Beschreibung">
            <a:extLst>
              <a:ext uri="{FF2B5EF4-FFF2-40B4-BE49-F238E27FC236}">
                <a16:creationId xmlns:a16="http://schemas.microsoft.com/office/drawing/2014/main" id="{A1FB8621-BE47-42B7-8367-ED95F3A004B0}"/>
              </a:ext>
            </a:extLst>
          </p:cNvPr>
          <p:cNvPicPr>
            <a:picLocks noChangeAspect="1"/>
          </p:cNvPicPr>
          <p:nvPr/>
        </p:nvPicPr>
        <p:blipFill>
          <a:blip r:embed="rId2"/>
          <a:stretch>
            <a:fillRect/>
          </a:stretch>
        </p:blipFill>
        <p:spPr>
          <a:xfrm>
            <a:off x="6600778" y="1090779"/>
            <a:ext cx="1574660" cy="341640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1110F903-E8DA-4399-914E-6B6DF47412ED}"/>
              </a:ext>
            </a:extLst>
          </p:cNvPr>
          <p:cNvPicPr>
            <a:picLocks noChangeAspect="1"/>
          </p:cNvPicPr>
          <p:nvPr/>
        </p:nvPicPr>
        <p:blipFill>
          <a:blip r:embed="rId3"/>
          <a:stretch>
            <a:fillRect/>
          </a:stretch>
        </p:blipFill>
        <p:spPr>
          <a:xfrm>
            <a:off x="647699" y="2823411"/>
            <a:ext cx="3562300" cy="1683768"/>
          </a:xfrm>
          <a:prstGeom prst="rect">
            <a:avLst/>
          </a:prstGeom>
        </p:spPr>
      </p:pic>
      <p:pic>
        <p:nvPicPr>
          <p:cNvPr id="5" name="Grafik 4" descr="Ein Bild, das Boden, drinnen, Wand, Raum enthält.&#10;&#10;Automatisch generierte Beschreibung">
            <a:extLst>
              <a:ext uri="{FF2B5EF4-FFF2-40B4-BE49-F238E27FC236}">
                <a16:creationId xmlns:a16="http://schemas.microsoft.com/office/drawing/2014/main" id="{02EC8192-BE76-4756-974C-CEA6F1C4314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a:off x="4814396" y="1117500"/>
            <a:ext cx="1574660" cy="3416400"/>
          </a:xfrm>
          <a:prstGeom prst="rect">
            <a:avLst/>
          </a:prstGeom>
        </p:spPr>
      </p:pic>
    </p:spTree>
    <p:extLst>
      <p:ext uri="{BB962C8B-B14F-4D97-AF65-F5344CB8AC3E}">
        <p14:creationId xmlns:p14="http://schemas.microsoft.com/office/powerpoint/2010/main" val="3907747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321ADFC2-6761-AE45-9D84-BE733725420D}"/>
              </a:ext>
            </a:extLst>
          </p:cNvPr>
          <p:cNvSpPr>
            <a:spLocks noGrp="1"/>
          </p:cNvSpPr>
          <p:nvPr>
            <p:ph type="title"/>
          </p:nvPr>
        </p:nvSpPr>
        <p:spPr/>
        <p:txBody>
          <a:bodyPr/>
          <a:lstStyle/>
          <a:p>
            <a:r>
              <a:rPr lang="de-DE" dirty="0"/>
              <a:t>Digitale Trends</a:t>
            </a:r>
          </a:p>
        </p:txBody>
      </p:sp>
      <p:sp>
        <p:nvSpPr>
          <p:cNvPr id="16" name="Textplatzhalter 15">
            <a:extLst>
              <a:ext uri="{FF2B5EF4-FFF2-40B4-BE49-F238E27FC236}">
                <a16:creationId xmlns:a16="http://schemas.microsoft.com/office/drawing/2014/main" id="{2CE381F5-4A61-604C-84D3-15ECCA9B7DC4}"/>
              </a:ext>
            </a:extLst>
          </p:cNvPr>
          <p:cNvSpPr>
            <a:spLocks noGrp="1"/>
          </p:cNvSpPr>
          <p:nvPr>
            <p:ph type="body" sz="quarter" idx="11"/>
          </p:nvPr>
        </p:nvSpPr>
        <p:spPr>
          <a:xfrm>
            <a:off x="648000" y="879474"/>
            <a:ext cx="7848000" cy="384721"/>
          </a:xfrm>
        </p:spPr>
        <p:txBody>
          <a:bodyPr/>
          <a:lstStyle/>
          <a:p>
            <a:r>
              <a:rPr lang="de-DE" dirty="0"/>
              <a:t>AR im Bildungsbereich</a:t>
            </a:r>
          </a:p>
        </p:txBody>
      </p:sp>
      <p:sp>
        <p:nvSpPr>
          <p:cNvPr id="25" name="Textplatzhalter 24">
            <a:extLst>
              <a:ext uri="{FF2B5EF4-FFF2-40B4-BE49-F238E27FC236}">
                <a16:creationId xmlns:a16="http://schemas.microsoft.com/office/drawing/2014/main" id="{8E259AA1-B09D-A14B-8B77-1FD76B1337AC}"/>
              </a:ext>
            </a:extLst>
          </p:cNvPr>
          <p:cNvSpPr>
            <a:spLocks noGrp="1"/>
          </p:cNvSpPr>
          <p:nvPr>
            <p:ph type="body" sz="quarter" idx="12"/>
          </p:nvPr>
        </p:nvSpPr>
        <p:spPr>
          <a:xfrm>
            <a:off x="647699" y="1727999"/>
            <a:ext cx="5209961" cy="2736000"/>
          </a:xfrm>
        </p:spPr>
        <p:txBody>
          <a:bodyPr>
            <a:normAutofit/>
          </a:bodyPr>
          <a:lstStyle/>
          <a:p>
            <a:r>
              <a:rPr lang="de-AT" sz="2200" dirty="0"/>
              <a:t>„</a:t>
            </a:r>
            <a:r>
              <a:rPr lang="de-AT" sz="2200" dirty="0" err="1"/>
              <a:t>Virtuali</a:t>
            </a:r>
            <a:r>
              <a:rPr lang="de-AT" sz="2200" dirty="0"/>
              <a:t>-Tee“ ist eine Augmented-Reality-App. In der Verbindung mit dem </a:t>
            </a:r>
            <a:r>
              <a:rPr lang="de-AT" sz="2200" dirty="0" err="1"/>
              <a:t>Virtuali</a:t>
            </a:r>
            <a:r>
              <a:rPr lang="de-AT" sz="2200" dirty="0"/>
              <a:t>-Tee-T-Shirt werden Organsysteme dreidimensional auf dem Körper dargestellt. Zusätzlich können Informationen eingeblendet und eine gesprochene Erklärung oder ein Organrundgang ausgewählt werden.</a:t>
            </a:r>
          </a:p>
          <a:p>
            <a:endParaRPr lang="de-DE" dirty="0"/>
          </a:p>
        </p:txBody>
      </p:sp>
      <p:sp>
        <p:nvSpPr>
          <p:cNvPr id="26" name="Foliennummernplatzhalter 25">
            <a:extLst>
              <a:ext uri="{FF2B5EF4-FFF2-40B4-BE49-F238E27FC236}">
                <a16:creationId xmlns:a16="http://schemas.microsoft.com/office/drawing/2014/main" id="{15177DCF-C16C-CC4F-955F-DB9DCC1BE7E0}"/>
              </a:ext>
            </a:extLst>
          </p:cNvPr>
          <p:cNvSpPr>
            <a:spLocks noGrp="1"/>
          </p:cNvSpPr>
          <p:nvPr>
            <p:ph type="sldNum" sz="quarter" idx="14"/>
          </p:nvPr>
        </p:nvSpPr>
        <p:spPr/>
        <p:txBody>
          <a:bodyPr/>
          <a:lstStyle/>
          <a:p>
            <a:fld id="{ED76730B-340B-944F-97E7-D9AAB3BD5E3F}" type="slidenum">
              <a:rPr lang="de-DE" smtClean="0"/>
              <a:t>6</a:t>
            </a:fld>
            <a:endParaRPr lang="de-DE" dirty="0"/>
          </a:p>
        </p:txBody>
      </p:sp>
      <p:pic>
        <p:nvPicPr>
          <p:cNvPr id="6" name="Grafik 5">
            <a:extLst>
              <a:ext uri="{FF2B5EF4-FFF2-40B4-BE49-F238E27FC236}">
                <a16:creationId xmlns:a16="http://schemas.microsoft.com/office/drawing/2014/main" id="{EF056739-A007-4BDB-B064-A159541358CD}"/>
              </a:ext>
            </a:extLst>
          </p:cNvPr>
          <p:cNvPicPr>
            <a:picLocks noChangeAspect="1"/>
          </p:cNvPicPr>
          <p:nvPr/>
        </p:nvPicPr>
        <p:blipFill>
          <a:blip r:embed="rId2"/>
          <a:stretch>
            <a:fillRect/>
          </a:stretch>
        </p:blipFill>
        <p:spPr>
          <a:xfrm>
            <a:off x="5888880" y="1588169"/>
            <a:ext cx="2607120" cy="2607120"/>
          </a:xfrm>
          <a:prstGeom prst="rect">
            <a:avLst/>
          </a:prstGeom>
        </p:spPr>
      </p:pic>
    </p:spTree>
    <p:extLst>
      <p:ext uri="{BB962C8B-B14F-4D97-AF65-F5344CB8AC3E}">
        <p14:creationId xmlns:p14="http://schemas.microsoft.com/office/powerpoint/2010/main" val="1912457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4">
            <a:extLst>
              <a:ext uri="{FF2B5EF4-FFF2-40B4-BE49-F238E27FC236}">
                <a16:creationId xmlns:a16="http://schemas.microsoft.com/office/drawing/2014/main" id="{321ADFC2-6761-AE45-9D84-BE733725420D}"/>
              </a:ext>
            </a:extLst>
          </p:cNvPr>
          <p:cNvSpPr>
            <a:spLocks noGrp="1"/>
          </p:cNvSpPr>
          <p:nvPr>
            <p:ph type="title"/>
          </p:nvPr>
        </p:nvSpPr>
        <p:spPr/>
        <p:txBody>
          <a:bodyPr/>
          <a:lstStyle/>
          <a:p>
            <a:r>
              <a:rPr lang="de-DE" dirty="0"/>
              <a:t>Digitale Trends</a:t>
            </a:r>
          </a:p>
        </p:txBody>
      </p:sp>
      <p:sp>
        <p:nvSpPr>
          <p:cNvPr id="16" name="Textplatzhalter 15">
            <a:extLst>
              <a:ext uri="{FF2B5EF4-FFF2-40B4-BE49-F238E27FC236}">
                <a16:creationId xmlns:a16="http://schemas.microsoft.com/office/drawing/2014/main" id="{2CE381F5-4A61-604C-84D3-15ECCA9B7DC4}"/>
              </a:ext>
            </a:extLst>
          </p:cNvPr>
          <p:cNvSpPr>
            <a:spLocks noGrp="1"/>
          </p:cNvSpPr>
          <p:nvPr>
            <p:ph type="body" sz="quarter" idx="11"/>
          </p:nvPr>
        </p:nvSpPr>
        <p:spPr>
          <a:xfrm>
            <a:off x="648000" y="879474"/>
            <a:ext cx="7848000" cy="384721"/>
          </a:xfrm>
        </p:spPr>
        <p:txBody>
          <a:bodyPr/>
          <a:lstStyle/>
          <a:p>
            <a:r>
              <a:rPr lang="de-DE" dirty="0"/>
              <a:t>AR - Spiele</a:t>
            </a:r>
          </a:p>
        </p:txBody>
      </p:sp>
      <p:sp>
        <p:nvSpPr>
          <p:cNvPr id="25" name="Textplatzhalter 24">
            <a:extLst>
              <a:ext uri="{FF2B5EF4-FFF2-40B4-BE49-F238E27FC236}">
                <a16:creationId xmlns:a16="http://schemas.microsoft.com/office/drawing/2014/main" id="{8E259AA1-B09D-A14B-8B77-1FD76B1337AC}"/>
              </a:ext>
            </a:extLst>
          </p:cNvPr>
          <p:cNvSpPr>
            <a:spLocks noGrp="1"/>
          </p:cNvSpPr>
          <p:nvPr>
            <p:ph type="body" sz="quarter" idx="12"/>
          </p:nvPr>
        </p:nvSpPr>
        <p:spPr>
          <a:xfrm>
            <a:off x="647699" y="1727999"/>
            <a:ext cx="5209961" cy="2736000"/>
          </a:xfrm>
        </p:spPr>
        <p:txBody>
          <a:bodyPr>
            <a:normAutofit/>
          </a:bodyPr>
          <a:lstStyle/>
          <a:p>
            <a:r>
              <a:rPr lang="de-AT" sz="2200" dirty="0"/>
              <a:t>Mit dem </a:t>
            </a:r>
            <a:r>
              <a:rPr lang="de-AT" sz="2200" dirty="0">
                <a:solidFill>
                  <a:schemeClr val="accent2"/>
                </a:solidFill>
              </a:rPr>
              <a:t>AR-Malbuch</a:t>
            </a:r>
            <a:r>
              <a:rPr lang="de-AT" sz="2200" dirty="0"/>
              <a:t> können Figuren mit normalem Papier und Stiften ausgemalt und dann die Farben auf eine 3D-Figur auf dem Display übertragen werden. </a:t>
            </a:r>
          </a:p>
          <a:p>
            <a:r>
              <a:rPr lang="de-AT" sz="2200" dirty="0"/>
              <a:t>Tipp: Diese App lässt sich wunderbar mit</a:t>
            </a:r>
            <a:br>
              <a:rPr lang="de-AT" sz="2200" dirty="0"/>
            </a:br>
            <a:r>
              <a:rPr lang="de-AT" sz="2200" dirty="0"/>
              <a:t>den Enkelkindern spielen. </a:t>
            </a:r>
            <a:endParaRPr lang="de-DE" dirty="0"/>
          </a:p>
        </p:txBody>
      </p:sp>
      <p:sp>
        <p:nvSpPr>
          <p:cNvPr id="26" name="Foliennummernplatzhalter 25">
            <a:extLst>
              <a:ext uri="{FF2B5EF4-FFF2-40B4-BE49-F238E27FC236}">
                <a16:creationId xmlns:a16="http://schemas.microsoft.com/office/drawing/2014/main" id="{15177DCF-C16C-CC4F-955F-DB9DCC1BE7E0}"/>
              </a:ext>
            </a:extLst>
          </p:cNvPr>
          <p:cNvSpPr>
            <a:spLocks noGrp="1"/>
          </p:cNvSpPr>
          <p:nvPr>
            <p:ph type="sldNum" sz="quarter" idx="14"/>
          </p:nvPr>
        </p:nvSpPr>
        <p:spPr/>
        <p:txBody>
          <a:bodyPr/>
          <a:lstStyle/>
          <a:p>
            <a:fld id="{ED76730B-340B-944F-97E7-D9AAB3BD5E3F}" type="slidenum">
              <a:rPr lang="de-DE" smtClean="0"/>
              <a:t>7</a:t>
            </a:fld>
            <a:endParaRPr lang="de-DE" dirty="0"/>
          </a:p>
        </p:txBody>
      </p:sp>
      <p:pic>
        <p:nvPicPr>
          <p:cNvPr id="7" name="Grafik 6" descr="Ein Bild, das Text enthält.&#10;&#10;Automatisch generierte Beschreibung">
            <a:extLst>
              <a:ext uri="{FF2B5EF4-FFF2-40B4-BE49-F238E27FC236}">
                <a16:creationId xmlns:a16="http://schemas.microsoft.com/office/drawing/2014/main" id="{28ED6B45-9734-42E5-89D8-188BB2EFF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1425" y="898054"/>
            <a:ext cx="2314575" cy="1659890"/>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18E2BDB8-8E6F-414D-9E6B-E94DD33A4A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3385" y="2863096"/>
            <a:ext cx="3142615" cy="1658620"/>
          </a:xfrm>
          <a:prstGeom prst="rect">
            <a:avLst/>
          </a:prstGeom>
        </p:spPr>
      </p:pic>
      <p:sp>
        <p:nvSpPr>
          <p:cNvPr id="2" name="Textfeld 1">
            <a:extLst>
              <a:ext uri="{FF2B5EF4-FFF2-40B4-BE49-F238E27FC236}">
                <a16:creationId xmlns:a16="http://schemas.microsoft.com/office/drawing/2014/main" id="{BAC7DE5F-A9D1-4CA0-8679-C35C7DC6CE7F}"/>
              </a:ext>
            </a:extLst>
          </p:cNvPr>
          <p:cNvSpPr txBox="1"/>
          <p:nvPr/>
        </p:nvSpPr>
        <p:spPr>
          <a:xfrm>
            <a:off x="867862" y="4626813"/>
            <a:ext cx="4485523" cy="400110"/>
          </a:xfrm>
          <a:prstGeom prst="rect">
            <a:avLst/>
          </a:prstGeom>
          <a:noFill/>
        </p:spPr>
        <p:txBody>
          <a:bodyPr wrap="none" rtlCol="0">
            <a:spAutoFit/>
          </a:bodyPr>
          <a:lstStyle/>
          <a:p>
            <a:r>
              <a:rPr lang="de-AT" sz="1000" u="sng" dirty="0">
                <a:solidFill>
                  <a:schemeClr val="bg1">
                    <a:lumMod val="50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http://augmentedcreativity.ch</a:t>
            </a:r>
            <a:r>
              <a:rPr lang="de-AT" sz="1000" dirty="0">
                <a:solidFill>
                  <a:schemeClr val="bg1">
                    <a:lumMod val="50000"/>
                  </a:schemeClr>
                </a:solidFill>
                <a:effectLst/>
                <a:latin typeface="Calibri" panose="020F0502020204030204" pitchFamily="34" charset="0"/>
                <a:ea typeface="Calibri" panose="020F0502020204030204" pitchFamily="34" charset="0"/>
              </a:rPr>
              <a:t> </a:t>
            </a:r>
          </a:p>
          <a:p>
            <a:r>
              <a:rPr lang="de-AT" sz="1000" u="sng" dirty="0">
                <a:solidFill>
                  <a:schemeClr val="bg1">
                    <a:lumMod val="50000"/>
                  </a:schemeClr>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http://augmentedcreativity.ch/downloads/AugmentedCreativity_Markers_DE.pdf</a:t>
            </a:r>
            <a:r>
              <a:rPr lang="de-AT" sz="1000" dirty="0">
                <a:solidFill>
                  <a:schemeClr val="bg1">
                    <a:lumMod val="50000"/>
                  </a:schemeClr>
                </a:solidFill>
                <a:effectLst/>
                <a:latin typeface="Calibri" panose="020F0502020204030204" pitchFamily="34" charset="0"/>
                <a:ea typeface="Calibri" panose="020F0502020204030204" pitchFamily="34" charset="0"/>
              </a:rPr>
              <a:t> </a:t>
            </a:r>
            <a:endParaRPr lang="de-AT" sz="1000" dirty="0">
              <a:solidFill>
                <a:schemeClr val="bg1">
                  <a:lumMod val="50000"/>
                </a:schemeClr>
              </a:solidFill>
            </a:endParaRPr>
          </a:p>
        </p:txBody>
      </p:sp>
    </p:spTree>
    <p:extLst>
      <p:ext uri="{BB962C8B-B14F-4D97-AF65-F5344CB8AC3E}">
        <p14:creationId xmlns:p14="http://schemas.microsoft.com/office/powerpoint/2010/main" val="422393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0BE74F9-80B9-46C1-BB95-24FF7F6E0B7B}"/>
              </a:ext>
            </a:extLst>
          </p:cNvPr>
          <p:cNvPicPr>
            <a:picLocks noChangeAspect="1"/>
          </p:cNvPicPr>
          <p:nvPr/>
        </p:nvPicPr>
        <p:blipFill>
          <a:blip r:embed="rId3"/>
          <a:stretch>
            <a:fillRect/>
          </a:stretch>
        </p:blipFill>
        <p:spPr>
          <a:xfrm>
            <a:off x="4497709" y="780632"/>
            <a:ext cx="2211106" cy="2832010"/>
          </a:xfrm>
          <a:prstGeom prst="rect">
            <a:avLst/>
          </a:prstGeom>
        </p:spPr>
      </p:pic>
      <p:sp>
        <p:nvSpPr>
          <p:cNvPr id="15" name="Titel 14">
            <a:extLst>
              <a:ext uri="{FF2B5EF4-FFF2-40B4-BE49-F238E27FC236}">
                <a16:creationId xmlns:a16="http://schemas.microsoft.com/office/drawing/2014/main" id="{321ADFC2-6761-AE45-9D84-BE733725420D}"/>
              </a:ext>
            </a:extLst>
          </p:cNvPr>
          <p:cNvSpPr>
            <a:spLocks noGrp="1"/>
          </p:cNvSpPr>
          <p:nvPr>
            <p:ph type="title"/>
          </p:nvPr>
        </p:nvSpPr>
        <p:spPr/>
        <p:txBody>
          <a:bodyPr/>
          <a:lstStyle/>
          <a:p>
            <a:r>
              <a:rPr lang="de-DE" dirty="0"/>
              <a:t>Digitale Trends</a:t>
            </a:r>
          </a:p>
        </p:txBody>
      </p:sp>
      <p:sp>
        <p:nvSpPr>
          <p:cNvPr id="16" name="Textplatzhalter 15">
            <a:extLst>
              <a:ext uri="{FF2B5EF4-FFF2-40B4-BE49-F238E27FC236}">
                <a16:creationId xmlns:a16="http://schemas.microsoft.com/office/drawing/2014/main" id="{2CE381F5-4A61-604C-84D3-15ECCA9B7DC4}"/>
              </a:ext>
            </a:extLst>
          </p:cNvPr>
          <p:cNvSpPr>
            <a:spLocks noGrp="1"/>
          </p:cNvSpPr>
          <p:nvPr>
            <p:ph type="body" sz="quarter" idx="11"/>
          </p:nvPr>
        </p:nvSpPr>
        <p:spPr>
          <a:xfrm>
            <a:off x="648000" y="879474"/>
            <a:ext cx="7848000" cy="384721"/>
          </a:xfrm>
        </p:spPr>
        <p:txBody>
          <a:bodyPr/>
          <a:lstStyle/>
          <a:p>
            <a:r>
              <a:rPr lang="de-DE" dirty="0"/>
              <a:t>AR - Spiele</a:t>
            </a:r>
          </a:p>
        </p:txBody>
      </p:sp>
      <p:sp>
        <p:nvSpPr>
          <p:cNvPr id="25" name="Textplatzhalter 24">
            <a:extLst>
              <a:ext uri="{FF2B5EF4-FFF2-40B4-BE49-F238E27FC236}">
                <a16:creationId xmlns:a16="http://schemas.microsoft.com/office/drawing/2014/main" id="{8E259AA1-B09D-A14B-8B77-1FD76B1337AC}"/>
              </a:ext>
            </a:extLst>
          </p:cNvPr>
          <p:cNvSpPr>
            <a:spLocks noGrp="1"/>
          </p:cNvSpPr>
          <p:nvPr>
            <p:ph type="body" sz="quarter" idx="12"/>
          </p:nvPr>
        </p:nvSpPr>
        <p:spPr>
          <a:xfrm>
            <a:off x="647699" y="1727999"/>
            <a:ext cx="5209961" cy="2736000"/>
          </a:xfrm>
        </p:spPr>
        <p:txBody>
          <a:bodyPr>
            <a:normAutofit/>
          </a:bodyPr>
          <a:lstStyle/>
          <a:p>
            <a:r>
              <a:rPr lang="de-AT" sz="2200" dirty="0"/>
              <a:t>Mit der </a:t>
            </a:r>
            <a:r>
              <a:rPr lang="de-AT" sz="2200" dirty="0">
                <a:solidFill>
                  <a:schemeClr val="accent2"/>
                </a:solidFill>
              </a:rPr>
              <a:t>AR-Band</a:t>
            </a:r>
            <a:r>
              <a:rPr lang="de-AT" sz="2200" dirty="0"/>
              <a:t> können</a:t>
            </a:r>
            <a:br>
              <a:rPr lang="de-AT" sz="2200" dirty="0"/>
            </a:br>
            <a:r>
              <a:rPr lang="de-AT" sz="2200" dirty="0"/>
              <a:t>spielerisch Musikinstrumente </a:t>
            </a:r>
            <a:br>
              <a:rPr lang="de-AT" sz="2200" dirty="0"/>
            </a:br>
            <a:r>
              <a:rPr lang="de-AT" sz="2200" dirty="0"/>
              <a:t>und Musikstile in AR kombiniert</a:t>
            </a:r>
            <a:br>
              <a:rPr lang="de-AT" sz="2200" dirty="0"/>
            </a:br>
            <a:r>
              <a:rPr lang="de-AT" sz="2200" dirty="0"/>
              <a:t>werden, um ein eigenes Arrangement</a:t>
            </a:r>
            <a:br>
              <a:rPr lang="de-AT" sz="2200" dirty="0"/>
            </a:br>
            <a:r>
              <a:rPr lang="de-AT" sz="2200" dirty="0"/>
              <a:t>eines Liedes zu erstellen. </a:t>
            </a:r>
            <a:endParaRPr lang="de-DE" dirty="0"/>
          </a:p>
        </p:txBody>
      </p:sp>
      <p:sp>
        <p:nvSpPr>
          <p:cNvPr id="26" name="Foliennummernplatzhalter 25">
            <a:extLst>
              <a:ext uri="{FF2B5EF4-FFF2-40B4-BE49-F238E27FC236}">
                <a16:creationId xmlns:a16="http://schemas.microsoft.com/office/drawing/2014/main" id="{15177DCF-C16C-CC4F-955F-DB9DCC1BE7E0}"/>
              </a:ext>
            </a:extLst>
          </p:cNvPr>
          <p:cNvSpPr>
            <a:spLocks noGrp="1"/>
          </p:cNvSpPr>
          <p:nvPr>
            <p:ph type="sldNum" sz="quarter" idx="14"/>
          </p:nvPr>
        </p:nvSpPr>
        <p:spPr/>
        <p:txBody>
          <a:bodyPr/>
          <a:lstStyle/>
          <a:p>
            <a:fld id="{ED76730B-340B-944F-97E7-D9AAB3BD5E3F}" type="slidenum">
              <a:rPr lang="de-DE" smtClean="0"/>
              <a:t>8</a:t>
            </a:fld>
            <a:endParaRPr lang="de-DE" dirty="0"/>
          </a:p>
        </p:txBody>
      </p:sp>
      <p:sp>
        <p:nvSpPr>
          <p:cNvPr id="2" name="Textfeld 1">
            <a:extLst>
              <a:ext uri="{FF2B5EF4-FFF2-40B4-BE49-F238E27FC236}">
                <a16:creationId xmlns:a16="http://schemas.microsoft.com/office/drawing/2014/main" id="{BAC7DE5F-A9D1-4CA0-8679-C35C7DC6CE7F}"/>
              </a:ext>
            </a:extLst>
          </p:cNvPr>
          <p:cNvSpPr txBox="1"/>
          <p:nvPr/>
        </p:nvSpPr>
        <p:spPr>
          <a:xfrm>
            <a:off x="867862" y="4626813"/>
            <a:ext cx="4485523" cy="400110"/>
          </a:xfrm>
          <a:prstGeom prst="rect">
            <a:avLst/>
          </a:prstGeom>
          <a:noFill/>
        </p:spPr>
        <p:txBody>
          <a:bodyPr wrap="none" rtlCol="0">
            <a:spAutoFit/>
          </a:bodyPr>
          <a:lstStyle/>
          <a:p>
            <a:r>
              <a:rPr lang="de-AT" sz="1000" u="sng" dirty="0">
                <a:solidFill>
                  <a:schemeClr val="bg1">
                    <a:lumMod val="50000"/>
                  </a:schemeClr>
                </a:solidFill>
                <a:effectLst/>
                <a:latin typeface="Calibri" panose="020F0502020204030204" pitchFamily="34" charset="0"/>
                <a:ea typeface="Calibri" panose="020F0502020204030204" pitchFamily="34" charset="0"/>
                <a:hlinkClick r:id="rId4">
                  <a:extLst>
                    <a:ext uri="{A12FA001-AC4F-418D-AE19-62706E023703}">
                      <ahyp:hlinkClr xmlns:ahyp="http://schemas.microsoft.com/office/drawing/2018/hyperlinkcolor" val="tx"/>
                    </a:ext>
                  </a:extLst>
                </a:hlinkClick>
              </a:rPr>
              <a:t>http://augmentedcreativity.ch</a:t>
            </a:r>
            <a:r>
              <a:rPr lang="de-AT" sz="1000" dirty="0">
                <a:solidFill>
                  <a:schemeClr val="bg1">
                    <a:lumMod val="50000"/>
                  </a:schemeClr>
                </a:solidFill>
                <a:effectLst/>
                <a:latin typeface="Calibri" panose="020F0502020204030204" pitchFamily="34" charset="0"/>
                <a:ea typeface="Calibri" panose="020F0502020204030204" pitchFamily="34" charset="0"/>
              </a:rPr>
              <a:t> </a:t>
            </a:r>
          </a:p>
          <a:p>
            <a:r>
              <a:rPr lang="de-AT" sz="1000" u="sng" dirty="0">
                <a:solidFill>
                  <a:schemeClr val="bg1">
                    <a:lumMod val="50000"/>
                  </a:schemeClr>
                </a:solidFill>
                <a:effectLst/>
                <a:latin typeface="Calibri" panose="020F0502020204030204" pitchFamily="34" charset="0"/>
                <a:ea typeface="Calibri" panose="020F0502020204030204" pitchFamily="34" charset="0"/>
                <a:hlinkClick r:id="rId5">
                  <a:extLst>
                    <a:ext uri="{A12FA001-AC4F-418D-AE19-62706E023703}">
                      <ahyp:hlinkClr xmlns:ahyp="http://schemas.microsoft.com/office/drawing/2018/hyperlinkcolor" val="tx"/>
                    </a:ext>
                  </a:extLst>
                </a:hlinkClick>
              </a:rPr>
              <a:t>http://augmentedcreativity.ch/downloads/AugmentedCreativity_Markers_DE.pdf</a:t>
            </a:r>
            <a:r>
              <a:rPr lang="de-AT" sz="1000" dirty="0">
                <a:solidFill>
                  <a:schemeClr val="bg1">
                    <a:lumMod val="50000"/>
                  </a:schemeClr>
                </a:solidFill>
                <a:effectLst/>
                <a:latin typeface="Calibri" panose="020F0502020204030204" pitchFamily="34" charset="0"/>
                <a:ea typeface="Calibri" panose="020F0502020204030204" pitchFamily="34" charset="0"/>
              </a:rPr>
              <a:t> </a:t>
            </a:r>
            <a:endParaRPr lang="de-AT" sz="1000" dirty="0">
              <a:solidFill>
                <a:schemeClr val="bg1">
                  <a:lumMod val="50000"/>
                </a:schemeClr>
              </a:solidFill>
            </a:endParaRPr>
          </a:p>
        </p:txBody>
      </p:sp>
      <p:pic>
        <p:nvPicPr>
          <p:cNvPr id="4" name="Grafik 3">
            <a:extLst>
              <a:ext uri="{FF2B5EF4-FFF2-40B4-BE49-F238E27FC236}">
                <a16:creationId xmlns:a16="http://schemas.microsoft.com/office/drawing/2014/main" id="{389D81EB-75BA-4FC3-B43E-6C355D8324FA}"/>
              </a:ext>
            </a:extLst>
          </p:cNvPr>
          <p:cNvPicPr>
            <a:picLocks noChangeAspect="1"/>
          </p:cNvPicPr>
          <p:nvPr/>
        </p:nvPicPr>
        <p:blipFill>
          <a:blip r:embed="rId6"/>
          <a:stretch>
            <a:fillRect/>
          </a:stretch>
        </p:blipFill>
        <p:spPr>
          <a:xfrm>
            <a:off x="6785431" y="766370"/>
            <a:ext cx="1689564" cy="2882819"/>
          </a:xfrm>
          <a:prstGeom prst="rect">
            <a:avLst/>
          </a:prstGeom>
        </p:spPr>
      </p:pic>
      <p:pic>
        <p:nvPicPr>
          <p:cNvPr id="9" name="image4.jpg" descr="Ein Bild, das Text, Person, drinnen enthält.&#10;&#10;Automatisch generierte Beschreibung">
            <a:extLst>
              <a:ext uri="{FF2B5EF4-FFF2-40B4-BE49-F238E27FC236}">
                <a16:creationId xmlns:a16="http://schemas.microsoft.com/office/drawing/2014/main" id="{505EF102-0E8A-44CD-94EE-76D1B4D57B10}"/>
              </a:ext>
            </a:extLst>
          </p:cNvPr>
          <p:cNvPicPr/>
          <p:nvPr/>
        </p:nvPicPr>
        <p:blipFill rotWithShape="1">
          <a:blip r:embed="rId7"/>
          <a:srcRect l="21840" t="8535" b="2243"/>
          <a:stretch/>
        </p:blipFill>
        <p:spPr>
          <a:xfrm>
            <a:off x="6138868" y="3196196"/>
            <a:ext cx="1139895" cy="1630672"/>
          </a:xfrm>
          <a:prstGeom prst="rect">
            <a:avLst/>
          </a:prstGeom>
          <a:ln/>
        </p:spPr>
      </p:pic>
      <p:pic>
        <p:nvPicPr>
          <p:cNvPr id="5" name="Grafik 4" descr="Ein Bild, das drinnen, Tisch enthält.&#10;&#10;Automatisch generierte Beschreibung">
            <a:hlinkClick r:id="rId8"/>
            <a:extLst>
              <a:ext uri="{FF2B5EF4-FFF2-40B4-BE49-F238E27FC236}">
                <a16:creationId xmlns:a16="http://schemas.microsoft.com/office/drawing/2014/main" id="{1310E75B-E425-4C7C-A545-D56FE50882AA}"/>
              </a:ext>
            </a:extLst>
          </p:cNvPr>
          <p:cNvPicPr>
            <a:picLocks noChangeAspect="1"/>
          </p:cNvPicPr>
          <p:nvPr/>
        </p:nvPicPr>
        <p:blipFill>
          <a:blip r:embed="rId9"/>
          <a:stretch>
            <a:fillRect/>
          </a:stretch>
        </p:blipFill>
        <p:spPr>
          <a:xfrm>
            <a:off x="2910917" y="3414393"/>
            <a:ext cx="2248214" cy="1295581"/>
          </a:xfrm>
          <a:prstGeom prst="rect">
            <a:avLst/>
          </a:prstGeom>
        </p:spPr>
      </p:pic>
    </p:spTree>
    <p:extLst>
      <p:ext uri="{BB962C8B-B14F-4D97-AF65-F5344CB8AC3E}">
        <p14:creationId xmlns:p14="http://schemas.microsoft.com/office/powerpoint/2010/main" val="440189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2CE381F5-4A61-604C-84D3-15ECCA9B7DC4}"/>
              </a:ext>
            </a:extLst>
          </p:cNvPr>
          <p:cNvSpPr>
            <a:spLocks noGrp="1"/>
          </p:cNvSpPr>
          <p:nvPr>
            <p:ph type="body" sz="quarter" idx="11"/>
          </p:nvPr>
        </p:nvSpPr>
        <p:spPr/>
        <p:txBody>
          <a:bodyPr/>
          <a:lstStyle/>
          <a:p>
            <a:r>
              <a:rPr lang="de-DE" dirty="0"/>
              <a:t>AR – Smart </a:t>
            </a:r>
            <a:r>
              <a:rPr lang="de-DE" dirty="0" err="1"/>
              <a:t>Glasses</a:t>
            </a:r>
            <a:endParaRPr lang="de-DE" dirty="0"/>
          </a:p>
        </p:txBody>
      </p:sp>
      <p:sp>
        <p:nvSpPr>
          <p:cNvPr id="25" name="Textplatzhalter 24">
            <a:extLst>
              <a:ext uri="{FF2B5EF4-FFF2-40B4-BE49-F238E27FC236}">
                <a16:creationId xmlns:a16="http://schemas.microsoft.com/office/drawing/2014/main" id="{8E259AA1-B09D-A14B-8B77-1FD76B1337AC}"/>
              </a:ext>
            </a:extLst>
          </p:cNvPr>
          <p:cNvSpPr>
            <a:spLocks noGrp="1"/>
          </p:cNvSpPr>
          <p:nvPr>
            <p:ph type="body" sz="quarter" idx="12"/>
          </p:nvPr>
        </p:nvSpPr>
        <p:spPr>
          <a:xfrm>
            <a:off x="648000" y="1728000"/>
            <a:ext cx="4075254" cy="2736000"/>
          </a:xfrm>
        </p:spPr>
        <p:txBody>
          <a:bodyPr>
            <a:noAutofit/>
          </a:bodyPr>
          <a:lstStyle/>
          <a:p>
            <a:r>
              <a:rPr lang="de-AT" sz="1900" dirty="0"/>
              <a:t>Bei den Smart </a:t>
            </a:r>
            <a:r>
              <a:rPr lang="de-AT" sz="1900" dirty="0" err="1"/>
              <a:t>Glasses</a:t>
            </a:r>
            <a:r>
              <a:rPr lang="de-AT" sz="1900" dirty="0"/>
              <a:t> handelt es sich um Brillen, die für AR-Anwendungen optimiert wurden. </a:t>
            </a:r>
          </a:p>
          <a:p>
            <a:r>
              <a:rPr lang="de-AT" sz="1900" dirty="0"/>
              <a:t>Ein kleiner, leichter, tragbarer Computer mit einem transparenten Display für freihändiges Arbeiten. </a:t>
            </a:r>
          </a:p>
          <a:p>
            <a:r>
              <a:rPr lang="de-AT" sz="1900" dirty="0"/>
              <a:t>Smart </a:t>
            </a:r>
            <a:r>
              <a:rPr lang="de-AT" sz="1900" dirty="0" err="1"/>
              <a:t>Glasses</a:t>
            </a:r>
            <a:r>
              <a:rPr lang="de-AT" sz="1900" dirty="0"/>
              <a:t> sind am Körper getragene Geräte und damit Wearables (am Körper getragene Computergeräte). </a:t>
            </a:r>
            <a:endParaRPr lang="de-DE" sz="1900" dirty="0"/>
          </a:p>
        </p:txBody>
      </p:sp>
      <p:pic>
        <p:nvPicPr>
          <p:cNvPr id="5" name="Bildplatzhalter 4" descr="Ein Bild, das Person, Mann, draußen, Brille enthält.&#10;&#10;Automatisch generierte Beschreibung">
            <a:extLst>
              <a:ext uri="{FF2B5EF4-FFF2-40B4-BE49-F238E27FC236}">
                <a16:creationId xmlns:a16="http://schemas.microsoft.com/office/drawing/2014/main" id="{3CA51BA8-5D1A-43EE-836E-86F567361C50}"/>
              </a:ext>
            </a:extLst>
          </p:cNvPr>
          <p:cNvPicPr>
            <a:picLocks noGrp="1" noChangeAspect="1"/>
          </p:cNvPicPr>
          <p:nvPr>
            <p:ph type="pic" sz="quarter" idx="13"/>
          </p:nvPr>
        </p:nvPicPr>
        <p:blipFill>
          <a:blip r:embed="rId2"/>
          <a:srcRect l="2221" r="2221"/>
          <a:stretch>
            <a:fillRect/>
          </a:stretch>
        </p:blipFill>
        <p:spPr/>
      </p:pic>
      <p:sp>
        <p:nvSpPr>
          <p:cNvPr id="3" name="Textplatzhalter 2">
            <a:extLst>
              <a:ext uri="{FF2B5EF4-FFF2-40B4-BE49-F238E27FC236}">
                <a16:creationId xmlns:a16="http://schemas.microsoft.com/office/drawing/2014/main" id="{10AAC061-D6ED-47EE-A7FA-D27388C40CB9}"/>
              </a:ext>
            </a:extLst>
          </p:cNvPr>
          <p:cNvSpPr>
            <a:spLocks noGrp="1"/>
          </p:cNvSpPr>
          <p:nvPr>
            <p:ph type="body" sz="quarter" idx="14"/>
          </p:nvPr>
        </p:nvSpPr>
        <p:spPr>
          <a:xfrm>
            <a:off x="4859038" y="4325501"/>
            <a:ext cx="3636962" cy="153888"/>
          </a:xfrm>
        </p:spPr>
        <p:txBody>
          <a:bodyPr/>
          <a:lstStyle/>
          <a:p>
            <a:r>
              <a:rPr lang="de-AT" dirty="0"/>
              <a:t>Quelle: Wikipedia</a:t>
            </a:r>
          </a:p>
        </p:txBody>
      </p:sp>
      <p:sp>
        <p:nvSpPr>
          <p:cNvPr id="26" name="Foliennummernplatzhalter 25">
            <a:extLst>
              <a:ext uri="{FF2B5EF4-FFF2-40B4-BE49-F238E27FC236}">
                <a16:creationId xmlns:a16="http://schemas.microsoft.com/office/drawing/2014/main" id="{15177DCF-C16C-CC4F-955F-DB9DCC1BE7E0}"/>
              </a:ext>
            </a:extLst>
          </p:cNvPr>
          <p:cNvSpPr>
            <a:spLocks noGrp="1"/>
          </p:cNvSpPr>
          <p:nvPr>
            <p:ph type="sldNum" sz="quarter" idx="16"/>
          </p:nvPr>
        </p:nvSpPr>
        <p:spPr/>
        <p:txBody>
          <a:bodyPr/>
          <a:lstStyle/>
          <a:p>
            <a:fld id="{ED76730B-340B-944F-97E7-D9AAB3BD5E3F}" type="slidenum">
              <a:rPr lang="de-DE" smtClean="0"/>
              <a:t>9</a:t>
            </a:fld>
            <a:endParaRPr lang="de-DE" dirty="0"/>
          </a:p>
        </p:txBody>
      </p:sp>
      <p:sp>
        <p:nvSpPr>
          <p:cNvPr id="15" name="Titel 14">
            <a:extLst>
              <a:ext uri="{FF2B5EF4-FFF2-40B4-BE49-F238E27FC236}">
                <a16:creationId xmlns:a16="http://schemas.microsoft.com/office/drawing/2014/main" id="{321ADFC2-6761-AE45-9D84-BE733725420D}"/>
              </a:ext>
            </a:extLst>
          </p:cNvPr>
          <p:cNvSpPr>
            <a:spLocks noGrp="1"/>
          </p:cNvSpPr>
          <p:nvPr>
            <p:ph type="title"/>
          </p:nvPr>
        </p:nvSpPr>
        <p:spPr/>
        <p:txBody>
          <a:bodyPr/>
          <a:lstStyle/>
          <a:p>
            <a:r>
              <a:rPr lang="de-DE" dirty="0"/>
              <a:t>Digitale Trends</a:t>
            </a:r>
          </a:p>
        </p:txBody>
      </p:sp>
    </p:spTree>
    <p:extLst>
      <p:ext uri="{BB962C8B-B14F-4D97-AF65-F5344CB8AC3E}">
        <p14:creationId xmlns:p14="http://schemas.microsoft.com/office/powerpoint/2010/main" val="1374630359"/>
      </p:ext>
    </p:extLst>
  </p:cSld>
  <p:clrMapOvr>
    <a:masterClrMapping/>
  </p:clrMapOvr>
</p:sld>
</file>

<file path=ppt/theme/theme1.xml><?xml version="1.0" encoding="utf-8"?>
<a:theme xmlns:a="http://schemas.openxmlformats.org/drawingml/2006/main" name="2_Office">
  <a:themeElements>
    <a:clrScheme name="Digitale SeniorInnen">
      <a:dk1>
        <a:srgbClr val="000000"/>
      </a:dk1>
      <a:lt1>
        <a:srgbClr val="FFFFFF"/>
      </a:lt1>
      <a:dk2>
        <a:srgbClr val="00AAAA"/>
      </a:dk2>
      <a:lt2>
        <a:srgbClr val="FFFFFF"/>
      </a:lt2>
      <a:accent1>
        <a:srgbClr val="00AAAA"/>
      </a:accent1>
      <a:accent2>
        <a:srgbClr val="EB9100"/>
      </a:accent2>
      <a:accent3>
        <a:srgbClr val="878787"/>
      </a:accent3>
      <a:accent4>
        <a:srgbClr val="00AAAA"/>
      </a:accent4>
      <a:accent5>
        <a:srgbClr val="EB9100"/>
      </a:accent5>
      <a:accent6>
        <a:srgbClr val="EB9100"/>
      </a:accent6>
      <a:hlink>
        <a:srgbClr val="00AAAA"/>
      </a:hlink>
      <a:folHlink>
        <a:srgbClr val="00AA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1435</Words>
  <Application>Microsoft Office PowerPoint</Application>
  <PresentationFormat>Bildschirmpräsentation (16:9)</PresentationFormat>
  <Paragraphs>203</Paragraphs>
  <Slides>35</Slides>
  <Notes>12</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35</vt:i4>
      </vt:variant>
    </vt:vector>
  </HeadingPairs>
  <TitlesOfParts>
    <vt:vector size="40" baseType="lpstr">
      <vt:lpstr>Arial</vt:lpstr>
      <vt:lpstr>Calibri</vt:lpstr>
      <vt:lpstr>Calibri Light</vt:lpstr>
      <vt:lpstr>Gill Sans MT</vt:lpstr>
      <vt:lpstr>2_Office</vt:lpstr>
      <vt:lpstr>PowerPoint-Präsentation</vt:lpstr>
      <vt:lpstr>Digitale Trends</vt:lpstr>
      <vt:lpstr>Digitale Trends</vt:lpstr>
      <vt:lpstr>Digitale Trends</vt:lpstr>
      <vt:lpstr>Digitale Trends</vt:lpstr>
      <vt:lpstr>Digitale Trends</vt:lpstr>
      <vt:lpstr>Digitale Trends</vt:lpstr>
      <vt:lpstr>Digitale Trends</vt:lpstr>
      <vt:lpstr>Digitale Trends</vt:lpstr>
      <vt:lpstr>Digitale Trends</vt:lpstr>
      <vt:lpstr>Digitale Trends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Digitale Trends</vt:lpstr>
      <vt:lpstr>Digitale Trends</vt:lpstr>
      <vt:lpstr>Digitale Trends</vt:lpstr>
      <vt:lpstr>Digitale Trends</vt:lpstr>
      <vt:lpstr>Digitale Trends</vt:lpstr>
      <vt:lpstr>Digitale Trends</vt:lpstr>
      <vt:lpstr>Digitale Trends</vt:lpstr>
      <vt:lpstr>Digitale Trends</vt:lpstr>
      <vt:lpstr>Digitale Trends</vt:lpstr>
      <vt:lpstr>Digitale Trends</vt:lpstr>
      <vt:lpstr>Digitale Trends</vt:lpstr>
      <vt:lpstr>Digitale Trends</vt:lpstr>
      <vt:lpstr>Digitale Trends</vt:lpstr>
      <vt:lpstr>Digitale Trends</vt:lpstr>
      <vt:lpstr>Digitale Trends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Elisa Zeilinger</dc:creator>
  <cp:lastModifiedBy>Edith Simöl</cp:lastModifiedBy>
  <cp:revision>198</cp:revision>
  <dcterms:created xsi:type="dcterms:W3CDTF">2020-02-11T16:06:04Z</dcterms:created>
  <dcterms:modified xsi:type="dcterms:W3CDTF">2021-12-21T17:13:11Z</dcterms:modified>
</cp:coreProperties>
</file>